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11" r:id="rId4"/>
    <p:sldId id="342" r:id="rId5"/>
    <p:sldId id="352" r:id="rId6"/>
    <p:sldId id="288" r:id="rId7"/>
    <p:sldId id="397" r:id="rId8"/>
    <p:sldId id="349" r:id="rId9"/>
    <p:sldId id="392" r:id="rId10"/>
    <p:sldId id="393" r:id="rId11"/>
    <p:sldId id="394" r:id="rId12"/>
    <p:sldId id="395" r:id="rId13"/>
    <p:sldId id="367" r:id="rId14"/>
    <p:sldId id="359" r:id="rId15"/>
    <p:sldId id="360" r:id="rId16"/>
    <p:sldId id="369" r:id="rId17"/>
    <p:sldId id="370" r:id="rId18"/>
    <p:sldId id="396" r:id="rId19"/>
    <p:sldId id="372" r:id="rId20"/>
    <p:sldId id="323" r:id="rId21"/>
    <p:sldId id="361" r:id="rId22"/>
    <p:sldId id="272" r:id="rId23"/>
    <p:sldId id="376" r:id="rId24"/>
    <p:sldId id="353" r:id="rId25"/>
    <p:sldId id="377" r:id="rId26"/>
    <p:sldId id="378" r:id="rId27"/>
    <p:sldId id="354" r:id="rId28"/>
    <p:sldId id="362" r:id="rId29"/>
    <p:sldId id="356" r:id="rId30"/>
    <p:sldId id="328" r:id="rId31"/>
    <p:sldId id="380" r:id="rId32"/>
    <p:sldId id="386" r:id="rId33"/>
    <p:sldId id="385" r:id="rId34"/>
    <p:sldId id="387" r:id="rId35"/>
    <p:sldId id="388" r:id="rId36"/>
    <p:sldId id="389" r:id="rId37"/>
    <p:sldId id="330" r:id="rId38"/>
    <p:sldId id="364" r:id="rId39"/>
    <p:sldId id="390" r:id="rId40"/>
    <p:sldId id="391" r:id="rId41"/>
    <p:sldId id="355" r:id="rId42"/>
    <p:sldId id="319" r:id="rId43"/>
    <p:sldId id="343" r:id="rId44"/>
    <p:sldId id="382" r:id="rId45"/>
    <p:sldId id="383" r:id="rId46"/>
    <p:sldId id="398" r:id="rId47"/>
    <p:sldId id="284" r:id="rId48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7E2"/>
    <a:srgbClr val="F5EF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4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03F7-B11C-4675-8B1E-64F21FB997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C1432-038E-4612-B803-D5CC7F838D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6839-000B-4CE0-BB01-3B5338FC4C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A098-C75E-4BE1-80D9-A5244E278F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69A6D-3C46-4045-BDD7-28CFC474FC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D0DD-E066-4F57-B1F2-F3B097199B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4812-848B-471B-8AD7-6C58AC313B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357E-D88E-40A6-BAA1-593A059545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628E-0D87-4F60-818A-7A0790EB4A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C82D-DBC3-4989-8CD4-8E47BE73DF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D5E-D364-4567-B7AC-93408F0666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advTm="7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4029159-62D0-4BDF-938C-5A29C0E091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ransition spd="slow" advTm="7000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3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4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4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4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4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4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5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5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5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5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5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7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7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7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7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7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7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8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8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8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8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8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9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7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555750"/>
            <a:ext cx="7054850" cy="4465638"/>
          </a:xfrm>
        </p:spPr>
        <p:txBody>
          <a:bodyPr/>
          <a:lstStyle/>
          <a:p>
            <a:pPr eaLnBrk="1" hangingPunct="1"/>
            <a:r>
              <a:rPr lang="pl-PL" sz="4800" b="1" smtClean="0">
                <a:latin typeface="Arial Unicode MS" pitchFamily="34" charset="-128"/>
              </a:rPr>
              <a:t/>
            </a:r>
            <a:br>
              <a:rPr lang="pl-PL" sz="4800" b="1" smtClean="0">
                <a:latin typeface="Arial Unicode MS" pitchFamily="34" charset="-128"/>
              </a:rPr>
            </a:br>
            <a:r>
              <a:rPr lang="pl-PL" sz="4800" b="1" smtClean="0">
                <a:latin typeface="Arial Unicode MS" pitchFamily="34" charset="-128"/>
              </a:rPr>
              <a:t>Najważniejsze </a:t>
            </a:r>
            <a:br>
              <a:rPr lang="pl-PL" sz="4800" b="1" smtClean="0">
                <a:latin typeface="Arial Unicode MS" pitchFamily="34" charset="-128"/>
              </a:rPr>
            </a:br>
            <a:r>
              <a:rPr lang="pl-PL" sz="4800" b="1" smtClean="0">
                <a:latin typeface="Arial Unicode MS" pitchFamily="34" charset="-128"/>
              </a:rPr>
              <a:t>osiągnięcia uczniów </a:t>
            </a:r>
            <a:br>
              <a:rPr lang="pl-PL" sz="4800" b="1" smtClean="0">
                <a:latin typeface="Arial Unicode MS" pitchFamily="34" charset="-128"/>
              </a:rPr>
            </a:br>
            <a:r>
              <a:rPr lang="pl-PL" sz="4800" b="1" smtClean="0">
                <a:latin typeface="Arial Unicode MS" pitchFamily="34" charset="-128"/>
              </a:rPr>
              <a:t>ZSO w Słupi </a:t>
            </a:r>
            <a:br>
              <a:rPr lang="pl-PL" sz="4800" b="1" smtClean="0">
                <a:latin typeface="Arial Unicode MS" pitchFamily="34" charset="-128"/>
              </a:rPr>
            </a:br>
            <a:r>
              <a:rPr lang="pl-PL" sz="4800" b="1" smtClean="0">
                <a:latin typeface="Arial Unicode MS" pitchFamily="34" charset="-128"/>
              </a:rPr>
              <a:t>w roku szkolnym </a:t>
            </a:r>
            <a:br>
              <a:rPr lang="pl-PL" sz="4800" b="1" smtClean="0">
                <a:latin typeface="Arial Unicode MS" pitchFamily="34" charset="-128"/>
              </a:rPr>
            </a:br>
            <a:r>
              <a:rPr lang="pl-PL" sz="4800" b="1" smtClean="0">
                <a:latin typeface="Arial Unicode MS" pitchFamily="34" charset="-128"/>
              </a:rPr>
              <a:t>20</a:t>
            </a:r>
            <a:r>
              <a:rPr lang="pl-PL" sz="4800" b="1" smtClean="0"/>
              <a:t>14</a:t>
            </a:r>
            <a:r>
              <a:rPr lang="pl-PL" sz="4800" b="1" smtClean="0">
                <a:latin typeface="Arial Unicode MS" pitchFamily="34" charset="-128"/>
              </a:rPr>
              <a:t> /20</a:t>
            </a:r>
            <a:r>
              <a:rPr lang="pl-PL" sz="4800" b="1" smtClean="0"/>
              <a:t>15</a:t>
            </a:r>
            <a:r>
              <a:rPr lang="pl-PL" sz="4800" b="1" smtClean="0">
                <a:latin typeface="Arial Unicode MS" pitchFamily="34" charset="-128"/>
              </a:rPr>
              <a:t> </a:t>
            </a:r>
            <a:br>
              <a:rPr lang="pl-PL" sz="4800" b="1" smtClean="0">
                <a:latin typeface="Arial Unicode MS" pitchFamily="34" charset="-128"/>
              </a:rPr>
            </a:br>
            <a:endParaRPr lang="pl-PL" sz="4800" b="1" smtClean="0">
              <a:latin typeface="Arial Unicode MS" pitchFamily="34" charset="-128"/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39750" y="404813"/>
          <a:ext cx="2506663" cy="2414587"/>
        </p:xfrm>
        <a:graphic>
          <a:graphicData uri="http://schemas.openxmlformats.org/presentationml/2006/ole">
            <p:oleObj spid="_x0000_s1026" name="Obraz - mapa bitowa" r:id="rId3" imgW="5733333" imgH="5525271" progId="Paint.Picture">
              <p:embed/>
            </p:oleObj>
          </a:graphicData>
        </a:graphic>
      </p:graphicFrame>
      <p:sp>
        <p:nvSpPr>
          <p:cNvPr id="13316" name="DiagonalStripe"/>
          <p:cNvSpPr>
            <a:spLocks noEditPoints="1" noChangeArrowheads="1"/>
          </p:cNvSpPr>
          <p:nvPr/>
        </p:nvSpPr>
        <p:spPr bwMode="auto">
          <a:xfrm rot="10800000">
            <a:off x="7092950" y="4797425"/>
            <a:ext cx="1828800" cy="18288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6257 w 21600"/>
              <a:gd name="T15" fmla="*/ 162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4" y="0"/>
                </a:moveTo>
                <a:lnTo>
                  <a:pt x="0" y="10914"/>
                </a:lnTo>
                <a:lnTo>
                  <a:pt x="0" y="21600"/>
                </a:lnTo>
                <a:lnTo>
                  <a:pt x="21600" y="0"/>
                </a:lnTo>
                <a:lnTo>
                  <a:pt x="10914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3317" name="DiagonalStripe"/>
          <p:cNvSpPr>
            <a:spLocks noEditPoints="1" noChangeArrowheads="1"/>
          </p:cNvSpPr>
          <p:nvPr/>
        </p:nvSpPr>
        <p:spPr bwMode="auto">
          <a:xfrm rot="-5400000">
            <a:off x="250825" y="4797425"/>
            <a:ext cx="1828800" cy="18288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6257 w 21600"/>
              <a:gd name="T15" fmla="*/ 162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4" y="0"/>
                </a:moveTo>
                <a:lnTo>
                  <a:pt x="0" y="10914"/>
                </a:lnTo>
                <a:lnTo>
                  <a:pt x="0" y="21600"/>
                </a:lnTo>
                <a:lnTo>
                  <a:pt x="21600" y="0"/>
                </a:lnTo>
                <a:lnTo>
                  <a:pt x="10914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3318" name="DiagonalStripe"/>
          <p:cNvSpPr>
            <a:spLocks noEditPoints="1" noChangeArrowheads="1"/>
          </p:cNvSpPr>
          <p:nvPr/>
        </p:nvSpPr>
        <p:spPr bwMode="auto">
          <a:xfrm rot="5400000">
            <a:off x="7092950" y="260350"/>
            <a:ext cx="1828800" cy="18288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6257 w 21600"/>
              <a:gd name="T15" fmla="*/ 162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4" y="0"/>
                </a:moveTo>
                <a:lnTo>
                  <a:pt x="0" y="10914"/>
                </a:lnTo>
                <a:lnTo>
                  <a:pt x="0" y="21600"/>
                </a:lnTo>
                <a:lnTo>
                  <a:pt x="21600" y="0"/>
                </a:lnTo>
                <a:lnTo>
                  <a:pt x="10914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024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0243" name="Obraz - mapa bitowa" r:id="rId4" imgW="5733333" imgH="5525271" progId="Paint.Picture">
              <p:embed/>
            </p:oleObj>
          </a:graphicData>
        </a:graphic>
      </p:graphicFrame>
      <p:pic>
        <p:nvPicPr>
          <p:cNvPr id="1024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V Mikołajkowy Turniej Korfballu Warszawa </a:t>
            </a:r>
          </a:p>
          <a:p>
            <a:pPr algn="ctr" eaLnBrk="0" hangingPunct="0"/>
            <a:r>
              <a:rPr lang="pl-PL" b="1"/>
              <a:t>w kategorii klas V- VI szkoły podstawowej</a:t>
            </a:r>
            <a:endParaRPr lang="pl-PL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2133600"/>
            <a:ext cx="6691313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w finale na szczeblu kraju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28688" y="2786063"/>
            <a:ext cx="7272337" cy="26162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b="1" u="sng" dirty="0"/>
              <a:t>Drużyna uczniów</a:t>
            </a:r>
            <a:r>
              <a:rPr lang="pl-PL" b="1" dirty="0"/>
              <a:t>:</a:t>
            </a:r>
          </a:p>
          <a:p>
            <a:pPr marL="342900" indent="-342900">
              <a:defRPr/>
            </a:pPr>
            <a:endParaRPr lang="pl-PL" b="1" dirty="0"/>
          </a:p>
          <a:p>
            <a:pPr>
              <a:defRPr/>
            </a:pPr>
            <a:r>
              <a:rPr lang="pl-PL" dirty="0"/>
              <a:t>Viktoria </a:t>
            </a:r>
            <a:r>
              <a:rPr lang="pl-PL" dirty="0" err="1"/>
              <a:t>Dziąg</a:t>
            </a:r>
            <a:r>
              <a:rPr lang="pl-PL" dirty="0"/>
              <a:t>, Iza </a:t>
            </a:r>
            <a:r>
              <a:rPr lang="pl-PL" dirty="0" err="1"/>
              <a:t>Supera</a:t>
            </a:r>
            <a:r>
              <a:rPr lang="pl-PL" dirty="0"/>
              <a:t>, Roksana Klimczyk, </a:t>
            </a:r>
          </a:p>
          <a:p>
            <a:pPr>
              <a:defRPr/>
            </a:pPr>
            <a:r>
              <a:rPr lang="pl-PL" dirty="0"/>
              <a:t>Zuzia </a:t>
            </a:r>
            <a:r>
              <a:rPr lang="pl-PL" dirty="0" err="1"/>
              <a:t>Kroc</a:t>
            </a:r>
            <a:r>
              <a:rPr lang="pl-PL" dirty="0"/>
              <a:t>, Kasia </a:t>
            </a:r>
            <a:r>
              <a:rPr lang="pl-PL" dirty="0" err="1"/>
              <a:t>Sobieszek</a:t>
            </a:r>
            <a:r>
              <a:rPr lang="pl-PL" dirty="0"/>
              <a:t>, Magda Rymarczyk, </a:t>
            </a:r>
          </a:p>
          <a:p>
            <a:pPr>
              <a:defRPr/>
            </a:pPr>
            <a:r>
              <a:rPr lang="pl-PL" dirty="0"/>
              <a:t> Paweł Popowski, Hubert </a:t>
            </a:r>
            <a:r>
              <a:rPr lang="pl-PL" dirty="0" err="1"/>
              <a:t>Chmurski</a:t>
            </a:r>
            <a:r>
              <a:rPr lang="pl-PL" dirty="0"/>
              <a:t>, Jarek Zieliński, </a:t>
            </a:r>
          </a:p>
          <a:p>
            <a:pPr>
              <a:defRPr/>
            </a:pPr>
            <a:r>
              <a:rPr lang="pl-PL" dirty="0"/>
              <a:t>Bartek Latek, Kacper </a:t>
            </a:r>
            <a:r>
              <a:rPr lang="pl-PL" dirty="0" err="1"/>
              <a:t>Płoszka</a:t>
            </a:r>
            <a:endParaRPr lang="pl-PL" dirty="0"/>
          </a:p>
          <a:p>
            <a:pPr>
              <a:defRPr/>
            </a:pPr>
            <a:endParaRPr lang="pl-PL" sz="2000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700" y="225901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23938" y="5715000"/>
            <a:ext cx="721995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126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1267" name="Obraz - mapa bitowa" r:id="rId4" imgW="5733333" imgH="5525271" progId="Paint.Picture">
              <p:embed/>
            </p:oleObj>
          </a:graphicData>
        </a:graphic>
      </p:graphicFrame>
      <p:pic>
        <p:nvPicPr>
          <p:cNvPr id="1126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V Mikołajkowy Turniej Korfballu Warszawa </a:t>
            </a:r>
          </a:p>
          <a:p>
            <a:pPr algn="ctr" eaLnBrk="0" hangingPunct="0"/>
            <a:r>
              <a:rPr lang="pl-PL" b="1"/>
              <a:t>w kategorii klas I- III gimnazjum</a:t>
            </a:r>
            <a:endParaRPr lang="pl-PL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2133600"/>
            <a:ext cx="6691313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w finale na szczeblu kraju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071563" y="2714625"/>
            <a:ext cx="7272337" cy="230822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b="1" u="sng" dirty="0"/>
              <a:t>Drużyna uczniów</a:t>
            </a:r>
            <a:r>
              <a:rPr lang="pl-PL" b="1" dirty="0"/>
              <a:t>:</a:t>
            </a:r>
            <a:r>
              <a:rPr lang="pl-PL" dirty="0"/>
              <a:t> </a:t>
            </a:r>
          </a:p>
          <a:p>
            <a:pPr marL="342900" indent="-342900"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Ala Grochala, Klaudia Popowska,</a:t>
            </a:r>
          </a:p>
          <a:p>
            <a:pPr>
              <a:defRPr/>
            </a:pPr>
            <a:r>
              <a:rPr lang="pl-PL" dirty="0"/>
              <a:t>Martyna </a:t>
            </a:r>
            <a:r>
              <a:rPr lang="pl-PL" dirty="0" err="1"/>
              <a:t>Płoszka</a:t>
            </a:r>
            <a:r>
              <a:rPr lang="pl-PL" dirty="0"/>
              <a:t>, Agnieszka </a:t>
            </a:r>
            <a:r>
              <a:rPr lang="pl-PL" dirty="0" err="1"/>
              <a:t>Sobieszek</a:t>
            </a:r>
            <a:r>
              <a:rPr lang="pl-PL" dirty="0"/>
              <a:t>,</a:t>
            </a:r>
          </a:p>
          <a:p>
            <a:pPr>
              <a:defRPr/>
            </a:pPr>
            <a:r>
              <a:rPr lang="pl-PL" dirty="0"/>
              <a:t>Konrad Popowski, Krystian Byczkowski,</a:t>
            </a:r>
          </a:p>
          <a:p>
            <a:pPr>
              <a:defRPr/>
            </a:pPr>
            <a:r>
              <a:rPr lang="pl-PL" dirty="0"/>
              <a:t>Karol Nowakowski, Przemek </a:t>
            </a:r>
            <a:r>
              <a:rPr lang="pl-PL" dirty="0" err="1"/>
              <a:t>Fontański</a:t>
            </a:r>
            <a:endParaRPr lang="pl-PL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700" y="225901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23938" y="5500688"/>
            <a:ext cx="721995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229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2291" name="Obraz - mapa bitowa" r:id="rId4" imgW="5733333" imgH="5525271" progId="Paint.Picture">
              <p:embed/>
            </p:oleObj>
          </a:graphicData>
        </a:graphic>
      </p:graphicFrame>
      <p:pic>
        <p:nvPicPr>
          <p:cNvPr id="12293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V Mikołajkowy Turniej Korfballu Warszawa </a:t>
            </a:r>
          </a:p>
          <a:p>
            <a:pPr algn="ctr" eaLnBrk="0" hangingPunct="0"/>
            <a:r>
              <a:rPr lang="pl-PL" b="1"/>
              <a:t>w kategorii klas I- III gimnazjum</a:t>
            </a:r>
            <a:endParaRPr lang="pl-PL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2133600"/>
            <a:ext cx="6691313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V miejsce w finale na szczeblu kraju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071563" y="2714625"/>
            <a:ext cx="7272337" cy="26781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b="1" u="sng" dirty="0"/>
              <a:t>Drużyna uczniów</a:t>
            </a:r>
            <a:r>
              <a:rPr lang="pl-PL" b="1" dirty="0"/>
              <a:t>:</a:t>
            </a:r>
            <a:r>
              <a:rPr lang="pl-PL" dirty="0"/>
              <a:t> </a:t>
            </a:r>
          </a:p>
          <a:p>
            <a:pPr marL="342900" indent="-342900"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Natalia </a:t>
            </a:r>
            <a:r>
              <a:rPr lang="pl-PL" dirty="0" err="1"/>
              <a:t>Plaskota</a:t>
            </a:r>
            <a:r>
              <a:rPr lang="pl-PL" dirty="0"/>
              <a:t>, Gabrysia Truszyńska,</a:t>
            </a:r>
          </a:p>
          <a:p>
            <a:pPr>
              <a:defRPr/>
            </a:pPr>
            <a:r>
              <a:rPr lang="pl-PL" dirty="0"/>
              <a:t> Agata Chmurska, Mateusz Kostrzewa, Kacper Gamoń, </a:t>
            </a:r>
          </a:p>
          <a:p>
            <a:pPr>
              <a:defRPr/>
            </a:pPr>
            <a:r>
              <a:rPr lang="pl-PL" dirty="0"/>
              <a:t>Marcel Kostrzewa, Jakub Latek, </a:t>
            </a:r>
          </a:p>
          <a:p>
            <a:pPr>
              <a:defRPr/>
            </a:pPr>
            <a:r>
              <a:rPr lang="pl-PL" dirty="0"/>
              <a:t>Jarek Łyszkowicz, Karol Grochala</a:t>
            </a:r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700" y="225901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23938" y="5500688"/>
            <a:ext cx="721995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331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3315" name="Obraz - mapa bitowa" r:id="rId4" imgW="5733333" imgH="5525271" progId="Paint.Picture">
              <p:embed/>
            </p:oleObj>
          </a:graphicData>
        </a:graphic>
      </p:graphicFrame>
      <p:pic>
        <p:nvPicPr>
          <p:cNvPr id="1331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Ogólnopolski Konkurs </a:t>
            </a:r>
          </a:p>
          <a:p>
            <a:pPr algn="ctr" eaLnBrk="0" hangingPunct="0"/>
            <a:r>
              <a:rPr lang="pl-PL" b="1"/>
              <a:t>„Zimowe oszczędzanie z SKO”</a:t>
            </a:r>
            <a:endParaRPr lang="pl-PL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403350" y="2133600"/>
            <a:ext cx="6659563" cy="460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 miejsce w eliminacjach krajowych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65163" y="2708275"/>
            <a:ext cx="7507287" cy="1754188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 eaLnBrk="0" hangingPunct="0"/>
            <a:r>
              <a:rPr lang="pl-PL" b="1"/>
              <a:t>II m – uczniowie ZSO w Słupi</a:t>
            </a:r>
          </a:p>
          <a:p>
            <a:pPr marL="342900" indent="-342900" eaLnBrk="0" hangingPunct="0"/>
            <a:endParaRPr lang="pl-PL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700" y="2255838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12825" y="5157788"/>
            <a:ext cx="7072313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Małgorzata Kmieciak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433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4339" name="Obraz - mapa bitowa" r:id="rId4" imgW="5733333" imgH="5525271" progId="Paint.Picture">
              <p:embed/>
            </p:oleObj>
          </a:graphicData>
        </a:graphic>
      </p:graphicFrame>
      <p:pic>
        <p:nvPicPr>
          <p:cNvPr id="1434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071563" y="1003300"/>
            <a:ext cx="6858000" cy="13843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/>
              <a:t>Ogólnopolski Konkurs </a:t>
            </a:r>
            <a:endParaRPr lang="pl-PL" sz="2800"/>
          </a:p>
          <a:p>
            <a:pPr algn="ctr" eaLnBrk="0" hangingPunct="0"/>
            <a:r>
              <a:rPr lang="pl-PL" sz="2800" b="1"/>
              <a:t>„Zachowaj Trzeźwy Umysł”</a:t>
            </a:r>
            <a:endParaRPr lang="pl-PL" sz="2800"/>
          </a:p>
          <a:p>
            <a:pPr algn="ctr" eaLnBrk="0" hangingPunct="0"/>
            <a:endParaRPr lang="pl-PL" sz="28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2428875"/>
            <a:ext cx="6691313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Nagrody w eliminacjach krajowych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143000" y="3000375"/>
            <a:ext cx="6858000" cy="286226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pl-PL" b="1" u="sng" dirty="0"/>
              <a:t>Sukcesy uczniów:</a:t>
            </a:r>
          </a:p>
          <a:p>
            <a:pPr>
              <a:defRPr/>
            </a:pPr>
            <a:r>
              <a:rPr lang="pl-PL" b="1" dirty="0"/>
              <a:t>Sylwia Krawczyk </a:t>
            </a:r>
            <a:r>
              <a:rPr lang="pl-PL" b="1" dirty="0" err="1"/>
              <a:t>kl</a:t>
            </a:r>
            <a:r>
              <a:rPr lang="pl-PL" b="1" dirty="0"/>
              <a:t> V</a:t>
            </a:r>
            <a:endParaRPr lang="pl-PL" dirty="0"/>
          </a:p>
          <a:p>
            <a:pPr>
              <a:defRPr/>
            </a:pPr>
            <a:r>
              <a:rPr lang="pl-PL" b="1" dirty="0"/>
              <a:t>Kacper Gamoń </a:t>
            </a:r>
            <a:r>
              <a:rPr lang="pl-PL" b="1" dirty="0" err="1"/>
              <a:t>kl</a:t>
            </a:r>
            <a:r>
              <a:rPr lang="pl-PL" b="1" dirty="0"/>
              <a:t> II G</a:t>
            </a:r>
            <a:endParaRPr lang="pl-PL" dirty="0"/>
          </a:p>
          <a:p>
            <a:pPr>
              <a:defRPr/>
            </a:pPr>
            <a:r>
              <a:rPr lang="pl-PL" b="1" dirty="0"/>
              <a:t>Martyna </a:t>
            </a:r>
            <a:r>
              <a:rPr lang="pl-PL" b="1" dirty="0" err="1"/>
              <a:t>Płoszka</a:t>
            </a:r>
            <a:r>
              <a:rPr lang="pl-PL" b="1" dirty="0"/>
              <a:t> </a:t>
            </a:r>
            <a:r>
              <a:rPr lang="pl-PL" b="1" dirty="0" err="1"/>
              <a:t>kl</a:t>
            </a:r>
            <a:r>
              <a:rPr lang="pl-PL" b="1" dirty="0"/>
              <a:t> II G</a:t>
            </a:r>
            <a:endParaRPr lang="pl-PL" dirty="0"/>
          </a:p>
          <a:p>
            <a:pPr>
              <a:defRPr/>
            </a:pPr>
            <a:r>
              <a:rPr lang="pl-PL" b="1" dirty="0"/>
              <a:t>Andżelika Królikowska </a:t>
            </a:r>
            <a:r>
              <a:rPr lang="pl-PL" b="1" dirty="0" err="1"/>
              <a:t>kl</a:t>
            </a:r>
            <a:r>
              <a:rPr lang="pl-PL" b="1" dirty="0"/>
              <a:t> II G</a:t>
            </a:r>
            <a:endParaRPr lang="pl-PL" dirty="0"/>
          </a:p>
          <a:p>
            <a:pPr marL="342900" indent="-342900" eaLnBrk="0" hangingPunct="0">
              <a:defRPr/>
            </a:pPr>
            <a:endParaRPr lang="pl-PL" dirty="0"/>
          </a:p>
          <a:p>
            <a:pPr marL="342900" indent="-342900">
              <a:spcBef>
                <a:spcPct val="50000"/>
              </a:spcBef>
              <a:defRPr/>
            </a:pPr>
            <a:endParaRPr lang="pl-PL" b="1" u="sng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2725738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44538" y="5975350"/>
            <a:ext cx="7427912" cy="6778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sz="2000"/>
              <a:t>Nauczyciele prowadzący: </a:t>
            </a:r>
            <a:r>
              <a:rPr lang="pl-PL" sz="1800"/>
              <a:t>Monika Otyńska, Ewa Belta,</a:t>
            </a:r>
          </a:p>
          <a:p>
            <a:pPr algn="ctr" eaLnBrk="0" hangingPunct="0"/>
            <a:r>
              <a:rPr lang="pl-PL" sz="1800"/>
              <a:t>Marzena Reczulska, Małgorzata Supera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536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5363" name="Obraz - mapa bitowa" r:id="rId4" imgW="5733333" imgH="5525271" progId="Paint.Picture">
              <p:embed/>
            </p:oleObj>
          </a:graphicData>
        </a:graphic>
      </p:graphicFrame>
      <p:pic>
        <p:nvPicPr>
          <p:cNvPr id="1536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Mistrzostwa Polski Juniorów Młodszych w Korfballu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1785938"/>
            <a:ext cx="6691313" cy="461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 miejsce w eliminacjach krajowych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863600" y="2714625"/>
            <a:ext cx="7399338" cy="292417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pl-PL" b="1" u="sng" dirty="0"/>
              <a:t>Drużyna uczniów:</a:t>
            </a:r>
          </a:p>
          <a:p>
            <a:pPr>
              <a:defRPr/>
            </a:pPr>
            <a:r>
              <a:rPr lang="pl-PL" sz="2000" dirty="0"/>
              <a:t>Ala Grochala, Klaudia Popowska, </a:t>
            </a:r>
          </a:p>
          <a:p>
            <a:pPr>
              <a:defRPr/>
            </a:pPr>
            <a:r>
              <a:rPr lang="pl-PL" sz="2000" dirty="0"/>
              <a:t>Martyna </a:t>
            </a:r>
            <a:r>
              <a:rPr lang="pl-PL" sz="2000" dirty="0" err="1"/>
              <a:t>Płoszka</a:t>
            </a:r>
            <a:r>
              <a:rPr lang="pl-PL" sz="2000" dirty="0"/>
              <a:t>, Agnieszka </a:t>
            </a:r>
            <a:r>
              <a:rPr lang="pl-PL" sz="2000" dirty="0" err="1"/>
              <a:t>Sobieszek</a:t>
            </a:r>
            <a:r>
              <a:rPr lang="pl-PL" sz="2000" dirty="0"/>
              <a:t>, </a:t>
            </a:r>
          </a:p>
          <a:p>
            <a:pPr>
              <a:defRPr/>
            </a:pPr>
            <a:r>
              <a:rPr lang="pl-PL" sz="2000" dirty="0"/>
              <a:t> Natalia </a:t>
            </a:r>
            <a:r>
              <a:rPr lang="pl-PL" sz="2000" dirty="0" err="1"/>
              <a:t>Plaskota</a:t>
            </a:r>
            <a:r>
              <a:rPr lang="pl-PL" sz="2000" dirty="0"/>
              <a:t>, Gabrysia Truszyńska ,</a:t>
            </a:r>
          </a:p>
          <a:p>
            <a:pPr>
              <a:defRPr/>
            </a:pPr>
            <a:r>
              <a:rPr lang="pl-PL" sz="2000" dirty="0"/>
              <a:t> Agata Chmurska,  Konrad Popowski,</a:t>
            </a:r>
          </a:p>
          <a:p>
            <a:pPr>
              <a:defRPr/>
            </a:pPr>
            <a:r>
              <a:rPr lang="pl-PL" sz="2000" dirty="0"/>
              <a:t> Krystian Byczkowski, Karol Nowakowski,</a:t>
            </a:r>
          </a:p>
          <a:p>
            <a:pPr>
              <a:defRPr/>
            </a:pPr>
            <a:r>
              <a:rPr lang="pl-PL" sz="2000" dirty="0"/>
              <a:t> Przemek </a:t>
            </a:r>
            <a:r>
              <a:rPr lang="pl-PL" sz="2000" dirty="0" err="1"/>
              <a:t>Fontański</a:t>
            </a:r>
            <a:r>
              <a:rPr lang="pl-PL" sz="2000" dirty="0"/>
              <a:t>, Kacper Gamoń, </a:t>
            </a:r>
          </a:p>
          <a:p>
            <a:pPr>
              <a:defRPr/>
            </a:pPr>
            <a:r>
              <a:rPr lang="pl-PL" sz="2000" dirty="0"/>
              <a:t>Marcel Kostrzewa, Jakub Latek, </a:t>
            </a:r>
          </a:p>
          <a:p>
            <a:pPr>
              <a:defRPr/>
            </a:pPr>
            <a:r>
              <a:rPr lang="pl-PL" sz="2000" dirty="0"/>
              <a:t>Karol Grochala</a:t>
            </a:r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7400" y="178593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536700" y="5929313"/>
            <a:ext cx="6691313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638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6387" name="Obraz - mapa bitowa" r:id="rId4" imgW="5733333" imgH="5525271" progId="Paint.Picture">
              <p:embed/>
            </p:oleObj>
          </a:graphicData>
        </a:graphic>
      </p:graphicFrame>
      <p:pic>
        <p:nvPicPr>
          <p:cNvPr id="1638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87413" y="1052513"/>
            <a:ext cx="7921625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Ogólnopolski Turniej Korfballu</a:t>
            </a:r>
          </a:p>
          <a:p>
            <a:pPr algn="ctr" eaLnBrk="0" hangingPunct="0"/>
            <a:r>
              <a:rPr lang="pl-PL" b="1"/>
              <a:t>w kategorii młodzik</a:t>
            </a:r>
            <a:endParaRPr lang="pl-PL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2143125"/>
            <a:ext cx="6691313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 miejsce w eliminacjach krajowych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863600" y="2786063"/>
            <a:ext cx="7399338" cy="26162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pl-PL" b="1" u="sng" dirty="0"/>
              <a:t>Drużyna uczniów:</a:t>
            </a:r>
          </a:p>
          <a:p>
            <a:pPr>
              <a:defRPr/>
            </a:pPr>
            <a:r>
              <a:rPr lang="pl-PL" sz="2000" b="1" dirty="0"/>
              <a:t>Viktoria </a:t>
            </a:r>
            <a:r>
              <a:rPr lang="pl-PL" sz="2000" b="1" dirty="0" err="1"/>
              <a:t>Dziąg</a:t>
            </a:r>
            <a:r>
              <a:rPr lang="pl-PL" sz="2000" b="1" dirty="0"/>
              <a:t>, Iza </a:t>
            </a:r>
            <a:r>
              <a:rPr lang="pl-PL" sz="2000" b="1" dirty="0" err="1"/>
              <a:t>Supera</a:t>
            </a:r>
            <a:r>
              <a:rPr lang="pl-PL" sz="2000" b="1" dirty="0"/>
              <a:t>,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Roksana Klimczyk, Zuzia </a:t>
            </a:r>
            <a:r>
              <a:rPr lang="pl-PL" sz="2000" b="1" dirty="0" err="1"/>
              <a:t>Kroc</a:t>
            </a:r>
            <a:r>
              <a:rPr lang="pl-PL" sz="2000" b="1" dirty="0"/>
              <a:t>,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Kasia </a:t>
            </a:r>
            <a:r>
              <a:rPr lang="pl-PL" sz="2000" b="1" dirty="0" err="1"/>
              <a:t>Sobieszek</a:t>
            </a:r>
            <a:r>
              <a:rPr lang="pl-PL" sz="2000" b="1" dirty="0"/>
              <a:t>, Magda Rymarczyk,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Paweł Popowski, Hubert </a:t>
            </a:r>
            <a:r>
              <a:rPr lang="pl-PL" sz="2000" b="1" dirty="0" err="1"/>
              <a:t>Chmurski</a:t>
            </a:r>
            <a:r>
              <a:rPr lang="pl-PL" sz="2000" b="1" dirty="0"/>
              <a:t>,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Jarek Zieliński, Bartek Latek,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Kacper </a:t>
            </a:r>
            <a:r>
              <a:rPr lang="pl-PL" sz="2000" b="1" dirty="0" err="1"/>
              <a:t>Płoszka</a:t>
            </a:r>
            <a:r>
              <a:rPr lang="pl-PL" sz="2000" b="1" dirty="0"/>
              <a:t>, Wojtek Gamoń,</a:t>
            </a:r>
          </a:p>
          <a:p>
            <a:pPr>
              <a:defRPr/>
            </a:pPr>
            <a:endParaRPr lang="pl-PL" sz="2000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21456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536700" y="5786438"/>
            <a:ext cx="6691313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741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7411" name="Obraz - mapa bitowa" r:id="rId4" imgW="5733333" imgH="5525271" progId="Paint.Picture">
              <p:embed/>
            </p:oleObj>
          </a:graphicData>
        </a:graphic>
      </p:graphicFrame>
      <p:pic>
        <p:nvPicPr>
          <p:cNvPr id="17413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VI Otwarty Turniej Korfballu w Józefowie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43025" y="2025650"/>
            <a:ext cx="6691313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  miejsce w eliminacjach krajowych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66763" y="2660650"/>
            <a:ext cx="7399337" cy="286226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pl-PL" b="1" u="sng" dirty="0"/>
              <a:t>Drużyna uczniów: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pl-PL" b="1" u="sng" dirty="0"/>
          </a:p>
          <a:p>
            <a:pPr>
              <a:defRPr/>
            </a:pPr>
            <a:r>
              <a:rPr lang="pl-PL" b="1" dirty="0"/>
              <a:t>Ala Grochala, Klaudia Popowska,</a:t>
            </a:r>
            <a:endParaRPr lang="pl-PL" dirty="0"/>
          </a:p>
          <a:p>
            <a:pPr>
              <a:defRPr/>
            </a:pPr>
            <a:r>
              <a:rPr lang="pl-PL" b="1" dirty="0"/>
              <a:t>Martyna </a:t>
            </a:r>
            <a:r>
              <a:rPr lang="pl-PL" b="1" dirty="0" err="1"/>
              <a:t>Płoszka</a:t>
            </a:r>
            <a:r>
              <a:rPr lang="pl-PL" b="1" dirty="0"/>
              <a:t>, Natalia </a:t>
            </a:r>
            <a:r>
              <a:rPr lang="pl-PL" b="1" dirty="0" err="1"/>
              <a:t>Plaskota</a:t>
            </a:r>
            <a:r>
              <a:rPr lang="pl-PL" b="1" dirty="0"/>
              <a:t>,</a:t>
            </a:r>
            <a:endParaRPr lang="pl-PL" dirty="0"/>
          </a:p>
          <a:p>
            <a:pPr>
              <a:defRPr/>
            </a:pPr>
            <a:r>
              <a:rPr lang="pl-PL" b="1" dirty="0"/>
              <a:t>Gabrysia Truszyńska Konrad Popowski,</a:t>
            </a:r>
            <a:endParaRPr lang="pl-PL" dirty="0"/>
          </a:p>
          <a:p>
            <a:pPr>
              <a:defRPr/>
            </a:pPr>
            <a:r>
              <a:rPr lang="pl-PL" b="1" dirty="0"/>
              <a:t>Krystian Byczkowski, Karol Nowakowski,</a:t>
            </a:r>
            <a:endParaRPr lang="pl-PL" dirty="0"/>
          </a:p>
          <a:p>
            <a:pPr>
              <a:defRPr/>
            </a:pPr>
            <a:r>
              <a:rPr lang="pl-PL" b="1" dirty="0"/>
              <a:t>Przemek </a:t>
            </a:r>
            <a:r>
              <a:rPr lang="pl-PL" b="1" dirty="0" err="1"/>
              <a:t>Fontański</a:t>
            </a:r>
            <a:r>
              <a:rPr lang="pl-PL" b="1" dirty="0"/>
              <a:t>, Karol Grochala</a:t>
            </a:r>
            <a:endParaRPr lang="pl-PL" b="1" u="sng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215106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360488" y="5786438"/>
            <a:ext cx="6691312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843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8435" name="Obraz - mapa bitowa" r:id="rId4" imgW="5733333" imgH="5525271" progId="Paint.Picture">
              <p:embed/>
            </p:oleObj>
          </a:graphicData>
        </a:graphic>
      </p:graphicFrame>
      <p:pic>
        <p:nvPicPr>
          <p:cNvPr id="1843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VI Otwarty Turniej Korfballu w Józefowie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43025" y="2025650"/>
            <a:ext cx="6691313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V  miejsce w eliminacjach krajowych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66763" y="2660650"/>
            <a:ext cx="7399337" cy="286226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pl-PL" b="1" u="sng" dirty="0"/>
              <a:t>Drużyna uczniów: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pl-PL" b="1" u="sng" dirty="0"/>
          </a:p>
          <a:p>
            <a:pPr>
              <a:defRPr/>
            </a:pPr>
            <a:r>
              <a:rPr lang="pl-PL" b="1" dirty="0"/>
              <a:t>Agata Chmurska, Viktoria </a:t>
            </a:r>
            <a:r>
              <a:rPr lang="pl-PL" b="1" dirty="0" err="1"/>
              <a:t>Dziąg</a:t>
            </a:r>
            <a:r>
              <a:rPr lang="pl-PL" b="1" dirty="0"/>
              <a:t>,</a:t>
            </a:r>
            <a:endParaRPr lang="pl-PL" dirty="0"/>
          </a:p>
          <a:p>
            <a:pPr>
              <a:defRPr/>
            </a:pPr>
            <a:r>
              <a:rPr lang="pl-PL" b="1" dirty="0"/>
              <a:t>Iza </a:t>
            </a:r>
            <a:r>
              <a:rPr lang="pl-PL" b="1" dirty="0" err="1"/>
              <a:t>Supera</a:t>
            </a:r>
            <a:r>
              <a:rPr lang="pl-PL" b="1" dirty="0"/>
              <a:t> , Mateusz Kostrzewa,</a:t>
            </a:r>
            <a:endParaRPr lang="pl-PL" dirty="0"/>
          </a:p>
          <a:p>
            <a:pPr>
              <a:defRPr/>
            </a:pPr>
            <a:r>
              <a:rPr lang="pl-PL" b="1" dirty="0"/>
              <a:t>Kacper Gamoń, Marcel Kostrzewa,</a:t>
            </a:r>
            <a:endParaRPr lang="pl-PL" dirty="0"/>
          </a:p>
          <a:p>
            <a:pPr>
              <a:defRPr/>
            </a:pPr>
            <a:r>
              <a:rPr lang="pl-PL" b="1" dirty="0"/>
              <a:t>Jakub Latek, Jarek Łyszkowicz,</a:t>
            </a:r>
            <a:endParaRPr lang="pl-PL" dirty="0"/>
          </a:p>
          <a:p>
            <a:pPr>
              <a:defRPr/>
            </a:pPr>
            <a:r>
              <a:rPr lang="pl-PL" b="1" dirty="0"/>
              <a:t>Paweł Popowski, Jarek Zieliński</a:t>
            </a:r>
            <a:endParaRPr lang="pl-PL" b="1" u="sng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215106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360488" y="5786438"/>
            <a:ext cx="6691312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województwa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1945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19459" name="Obraz - mapa bitowa" r:id="rId4" imgW="5733333" imgH="5525271" progId="Paint.Picture">
              <p:embed/>
            </p:oleObj>
          </a:graphicData>
        </a:graphic>
      </p:graphicFrame>
      <p:pic>
        <p:nvPicPr>
          <p:cNvPr id="1946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60400" y="989013"/>
            <a:ext cx="806450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Wojewódzka Olimpiada Wiedzy o Racjonalny Żywieniu</a:t>
            </a:r>
            <a:endParaRPr lang="pl-PL" sz="28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51013" y="2420938"/>
            <a:ext cx="6350000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2 miejsce w eliminacjach powiatowych </a:t>
            </a:r>
            <a:endParaRPr lang="pl-PL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58850" y="3429000"/>
            <a:ext cx="7272338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 ucznia:</a:t>
            </a:r>
          </a:p>
          <a:p>
            <a:pPr marL="342900" indent="-342900" eaLnBrk="0" hangingPunct="0"/>
            <a:r>
              <a:rPr lang="pl-PL" b="1"/>
              <a:t>Alicja Grochala ( III G): II miejsce</a:t>
            </a:r>
            <a:endParaRPr lang="pl-PL"/>
          </a:p>
          <a:p>
            <a:pPr marL="342900" indent="-342900" eaLnBrk="0" hangingPunct="0"/>
            <a:endParaRPr lang="pl-PL"/>
          </a:p>
        </p:txBody>
      </p:sp>
      <p:pic>
        <p:nvPicPr>
          <p:cNvPr id="1024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4425" y="254635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066800" y="5692775"/>
            <a:ext cx="720090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Marzena Reczulska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6" grpId="0" build="allAtOnce" animBg="1"/>
      <p:bldP spid="10247" grpId="0" animBg="1" autoUpdateAnimBg="0"/>
      <p:bldP spid="10248" grpId="0" animBg="1" autoUpdateAnimBg="0"/>
      <p:bldP spid="1025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129462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05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051" name="Obraz - mapa bitowa" r:id="rId4" imgW="5733333" imgH="5525271" progId="Paint.Picture">
              <p:embed/>
            </p:oleObj>
          </a:graphicData>
        </a:graphic>
      </p:graphicFrame>
      <p:pic>
        <p:nvPicPr>
          <p:cNvPr id="2054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" y="1066800"/>
            <a:ext cx="8640763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Ogólnopolski Konkurs Matematyczny „Multitest 2014”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" y="2286000"/>
            <a:ext cx="783748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 VIII, XI, XIV   miejsce</a:t>
            </a:r>
            <a:r>
              <a:rPr lang="pl-PL"/>
              <a:t> </a:t>
            </a:r>
            <a:r>
              <a:rPr lang="pl-PL" b="1"/>
              <a:t>w eliminacjach krajowych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4213" y="2846388"/>
            <a:ext cx="7920037" cy="26781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Anna Chmurska (I G) : VIII miejsce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Jarosław Łyszkowicz (I I G): XI miejsce 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Bartłomiej Latek  (V SP) : XIV miejsce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            </a:t>
            </a:r>
          </a:p>
        </p:txBody>
      </p:sp>
      <p:pic>
        <p:nvPicPr>
          <p:cNvPr id="9225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2438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03350" y="5857875"/>
            <a:ext cx="6723063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 Ewa Belta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2" grpId="0" build="allAtOnce" animBg="1"/>
      <p:bldP spid="9223" grpId="0" animBg="1"/>
      <p:bldP spid="9224" grpId="0" animBg="1"/>
      <p:bldP spid="92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diecezji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048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0483" name="Obraz - mapa bitowa" r:id="rId4" imgW="5733333" imgH="5525271" progId="Paint.Picture">
              <p:embed/>
            </p:oleObj>
          </a:graphicData>
        </a:graphic>
      </p:graphicFrame>
      <p:pic>
        <p:nvPicPr>
          <p:cNvPr id="2048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57188" y="1357313"/>
            <a:ext cx="8358187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Konkurs Diecezjalny na Najwyższą Palmę Wielkanocną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31913" y="2786063"/>
            <a:ext cx="6840537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 miejsce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143125" y="3643313"/>
            <a:ext cx="5772150" cy="10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  <a:r>
              <a:rPr lang="pl-PL"/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Grupa uczniów z klas I-III G</a:t>
            </a:r>
            <a:endParaRPr lang="pl-PL" b="1" u="sng"/>
          </a:p>
        </p:txBody>
      </p:sp>
      <p:pic>
        <p:nvPicPr>
          <p:cNvPr id="2048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88" y="28575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042988" y="5357813"/>
            <a:ext cx="720090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Małgorzata Supera 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 build="allAtOnce" animBg="1"/>
      <p:bldP spid="20487" grpId="0" animBg="1"/>
      <p:bldP spid="20488" grpId="0" animBg="1"/>
      <p:bldP spid="204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diecezji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150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1507" name="Obraz - mapa bitowa" r:id="rId4" imgW="5733333" imgH="5525271" progId="Paint.Picture">
              <p:embed/>
            </p:oleObj>
          </a:graphicData>
        </a:graphic>
      </p:graphicFrame>
      <p:pic>
        <p:nvPicPr>
          <p:cNvPr id="2150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57188" y="1357313"/>
            <a:ext cx="8358187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Olimpiada Wiedzy Religijnej</a:t>
            </a:r>
            <a:endParaRPr lang="pl-PL" sz="3200"/>
          </a:p>
          <a:p>
            <a:pPr algn="ctr" eaLnBrk="0" hangingPunct="0"/>
            <a:r>
              <a:rPr lang="pl-PL" sz="3200" b="1"/>
              <a:t>Etap dekanalny</a:t>
            </a:r>
            <a:endParaRPr lang="pl-PL" sz="32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31913" y="2786063"/>
            <a:ext cx="6840537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/>
              <a:t>I miejsce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143125" y="3643313"/>
            <a:ext cx="5772150" cy="10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  <a:r>
              <a:rPr lang="pl-PL"/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Witold Grochala(III G): I miejsce</a:t>
            </a:r>
          </a:p>
        </p:txBody>
      </p:sp>
      <p:pic>
        <p:nvPicPr>
          <p:cNvPr id="2048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88" y="28575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042988" y="5357813"/>
            <a:ext cx="720090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Małgorzata Supera 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 build="allAtOnce" animBg="1"/>
      <p:bldP spid="20487" grpId="0" animBg="1"/>
      <p:bldP spid="20488" grpId="0" animBg="1"/>
      <p:bldP spid="204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253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2531" name="Obraz - mapa bitowa" r:id="rId4" imgW="5733333" imgH="5525271" progId="Paint.Picture">
              <p:embed/>
            </p:oleObj>
          </a:graphicData>
        </a:graphic>
      </p:graphicFrame>
      <p:pic>
        <p:nvPicPr>
          <p:cNvPr id="22534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57188" y="1052513"/>
            <a:ext cx="8358187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Powiatowy Konkurs graficzny „Stop używkom”</a:t>
            </a:r>
            <a:endParaRPr lang="pl-PL" sz="32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428750" y="2357438"/>
            <a:ext cx="6743700" cy="461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b="1"/>
              <a:t>Wyróżnienia na szczeblu powiatu </a:t>
            </a:r>
            <a:endParaRPr lang="pl-PL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14375" y="3000375"/>
            <a:ext cx="8072438" cy="30464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r>
              <a:rPr lang="pl-PL" sz="2800" b="1"/>
              <a:t>Mateusz Kostrzewa (III G): wyróżnienie</a:t>
            </a:r>
          </a:p>
          <a:p>
            <a:pPr marL="342900" indent="-342900">
              <a:spcBef>
                <a:spcPct val="50000"/>
              </a:spcBef>
            </a:pPr>
            <a:r>
              <a:rPr lang="pl-PL" sz="2800" b="1"/>
              <a:t>Kacper Kostrzewa (III G): wyróżnienie</a:t>
            </a:r>
          </a:p>
          <a:p>
            <a:pPr marL="342900" indent="-342900">
              <a:spcBef>
                <a:spcPct val="50000"/>
              </a:spcBef>
            </a:pPr>
            <a:endParaRPr lang="pl-PL" sz="2800" b="1"/>
          </a:p>
          <a:p>
            <a:pPr marL="342900" indent="-342900">
              <a:spcBef>
                <a:spcPct val="50000"/>
              </a:spcBef>
            </a:pPr>
            <a:endParaRPr lang="pl-PL" sz="2800" b="1" u="sng"/>
          </a:p>
        </p:txBody>
      </p:sp>
      <p:pic>
        <p:nvPicPr>
          <p:cNvPr id="2048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2357438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150938" y="6215063"/>
            <a:ext cx="720090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Małgorzata Kmieciak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 build="allAtOnce" animBg="1"/>
      <p:bldP spid="20487" grpId="0" animBg="1"/>
      <p:bldP spid="20488" grpId="0" animBg="1"/>
      <p:bldP spid="204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355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3555" name="Obraz - mapa bitowa" r:id="rId4" imgW="5733333" imgH="5525271" progId="Paint.Picture">
              <p:embed/>
            </p:oleObj>
          </a:graphicData>
        </a:graphic>
      </p:graphicFrame>
      <p:pic>
        <p:nvPicPr>
          <p:cNvPr id="2355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5138" y="1052513"/>
            <a:ext cx="7923212" cy="95408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/>
              <a:t>Powiatowy Konkurs Plastyczny </a:t>
            </a:r>
          </a:p>
          <a:p>
            <a:pPr algn="ctr" eaLnBrk="0" hangingPunct="0"/>
            <a:r>
              <a:rPr lang="pl-PL" sz="2800" b="1"/>
              <a:t>„Jan Paweł II”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31913" y="2243138"/>
            <a:ext cx="6840537" cy="461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Nagroda specjalna na szczeblu powiatu</a:t>
            </a:r>
            <a:endParaRPr lang="pl-PL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331913" y="3213100"/>
            <a:ext cx="6643687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b="1" u="sng"/>
              <a:t>Sukces ucznia:</a:t>
            </a:r>
          </a:p>
          <a:p>
            <a:pPr marL="342900" indent="-342900"/>
            <a:endParaRPr lang="pl-PL" b="1" u="sng"/>
          </a:p>
          <a:p>
            <a:pPr marL="342900" indent="-342900"/>
            <a:r>
              <a:rPr lang="pl-PL" b="1"/>
              <a:t>Klasy I-III Gimnazjum: nagroda</a:t>
            </a:r>
          </a:p>
        </p:txBody>
      </p:sp>
      <p:pic>
        <p:nvPicPr>
          <p:cNvPr id="2048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700" y="236855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042988" y="5016500"/>
            <a:ext cx="698500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Małgorzata Supera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 build="allAtOnce" animBg="1"/>
      <p:bldP spid="20487" grpId="0" animBg="1"/>
      <p:bldP spid="20488" grpId="0" animBg="1"/>
      <p:bldP spid="2049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457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4579" name="Obraz - mapa bitowa" r:id="rId4" imgW="5733333" imgH="5525271" progId="Paint.Picture">
              <p:embed/>
            </p:oleObj>
          </a:graphicData>
        </a:graphic>
      </p:graphicFrame>
      <p:pic>
        <p:nvPicPr>
          <p:cNvPr id="2458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777163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/>
              <a:t>Eliminacje powiatowe </a:t>
            </a:r>
          </a:p>
          <a:p>
            <a:pPr algn="ctr"/>
            <a:r>
              <a:rPr lang="pl-PL" sz="2800" b="1"/>
              <a:t>w tenisie stołowym chłopców gimnazjum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438400"/>
            <a:ext cx="68405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III miejsce </a:t>
            </a:r>
            <a:r>
              <a:rPr lang="pl-PL"/>
              <a:t>na szczeblu powiatu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25908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90600" y="5918200"/>
            <a:ext cx="720090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 Sławomir Sobieszek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055688" y="3068638"/>
            <a:ext cx="7070725" cy="249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 eaLnBrk="0" hangingPunct="0"/>
            <a:r>
              <a:rPr lang="pl-PL" b="1"/>
              <a:t>Popowski Bartosz (IIIG)</a:t>
            </a:r>
          </a:p>
          <a:p>
            <a:pPr marL="342900" indent="-342900" eaLnBrk="0" hangingPunct="0"/>
            <a:r>
              <a:rPr lang="pl-PL" b="1"/>
              <a:t>Popowski Konrad (IG)</a:t>
            </a:r>
            <a:endParaRPr lang="pl-PL"/>
          </a:p>
          <a:p>
            <a:pPr marL="342900" indent="-342900" eaLnBrk="0" hangingPunct="0"/>
            <a:r>
              <a:rPr lang="pl-PL"/>
              <a:t> </a:t>
            </a:r>
          </a:p>
          <a:p>
            <a:pPr marL="342900" indent="-342900"/>
            <a:endParaRPr lang="pl-PL"/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8" grpId="0" animBg="1" autoUpdateAnimBg="0"/>
      <p:bldP spid="4301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560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5603" name="Obraz - mapa bitowa" r:id="rId4" imgW="5733333" imgH="5525271" progId="Paint.Picture">
              <p:embed/>
            </p:oleObj>
          </a:graphicData>
        </a:graphic>
      </p:graphicFrame>
      <p:pic>
        <p:nvPicPr>
          <p:cNvPr id="2560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31825" y="1052513"/>
            <a:ext cx="7777163" cy="95408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/>
              <a:t>Eliminacje powiatowe </a:t>
            </a:r>
          </a:p>
          <a:p>
            <a:pPr algn="ctr"/>
            <a:r>
              <a:rPr lang="pl-PL" sz="2800" b="1"/>
              <a:t>w tenisie stołowym dziewcząt i chłopców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232025"/>
            <a:ext cx="68405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IV, V miejsca </a:t>
            </a:r>
            <a:r>
              <a:rPr lang="pl-PL"/>
              <a:t>na szczeblu powiatu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2357438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90600" y="6121400"/>
            <a:ext cx="720090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 Sławomir Sobieszek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055688" y="2871788"/>
            <a:ext cx="7070725" cy="30464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 eaLnBrk="0" hangingPunct="0"/>
            <a:r>
              <a:rPr lang="pl-PL" sz="2000" b="1"/>
              <a:t>4 miejsce dziewczęta:</a:t>
            </a:r>
            <a:endParaRPr lang="pl-PL" sz="2000"/>
          </a:p>
          <a:p>
            <a:pPr marL="342900" indent="-342900" eaLnBrk="0" hangingPunct="0"/>
            <a:r>
              <a:rPr lang="pl-PL" sz="2000" b="1"/>
              <a:t>Sobieszek Agnieszka (VI), Płoszka Martyna (VI),</a:t>
            </a:r>
            <a:endParaRPr lang="pl-PL" sz="2000"/>
          </a:p>
          <a:p>
            <a:pPr marL="342900" indent="-342900" eaLnBrk="0" hangingPunct="0"/>
            <a:r>
              <a:rPr lang="pl-PL" sz="2000" b="1"/>
              <a:t> Truszyńska Gabriela,</a:t>
            </a:r>
            <a:endParaRPr lang="pl-PL" sz="2000"/>
          </a:p>
          <a:p>
            <a:pPr marL="342900" indent="-342900" eaLnBrk="0" hangingPunct="0"/>
            <a:r>
              <a:rPr lang="pl-PL" sz="2000" b="1"/>
              <a:t>5 miejsce chłopcy:</a:t>
            </a:r>
            <a:endParaRPr lang="pl-PL" sz="2000"/>
          </a:p>
          <a:p>
            <a:pPr marL="342900" indent="-342900" eaLnBrk="0" hangingPunct="0"/>
            <a:r>
              <a:rPr lang="pl-PL" sz="2000" b="1"/>
              <a:t>   Kostrzewa Marcel (VI), Fontański Przemysław, (VI),  Kostrzewa Adrian (V).</a:t>
            </a:r>
            <a:endParaRPr lang="pl-PL" sz="2000"/>
          </a:p>
          <a:p>
            <a:pPr marL="342900" indent="-342900" eaLnBrk="0" hangingPunct="0"/>
            <a:r>
              <a:rPr lang="pl-PL"/>
              <a:t> </a:t>
            </a:r>
          </a:p>
          <a:p>
            <a:pPr marL="342900" indent="-342900"/>
            <a:endParaRPr lang="pl-PL"/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8" grpId="0" animBg="1" autoUpdateAnimBg="0"/>
      <p:bldP spid="4301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662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6627" name="Obraz - mapa bitowa" r:id="rId4" imgW="5733333" imgH="5525271" progId="Paint.Picture">
              <p:embed/>
            </p:oleObj>
          </a:graphicData>
        </a:graphic>
      </p:graphicFrame>
      <p:pic>
        <p:nvPicPr>
          <p:cNvPr id="2662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777163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/>
              <a:t>Eliminacje powiatowe </a:t>
            </a:r>
          </a:p>
          <a:p>
            <a:pPr algn="ctr"/>
            <a:r>
              <a:rPr lang="pl-PL" sz="2800" b="1"/>
              <a:t>w tenisie stołowym dziewcząt gimnazjum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438400"/>
            <a:ext cx="68405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</a:t>
            </a:r>
            <a:r>
              <a:rPr lang="pl-PL"/>
              <a:t>na szczeblu powiatu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25908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042988" y="5581650"/>
            <a:ext cx="720090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 Sławomir Sobieszek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055688" y="3068638"/>
            <a:ext cx="7070725" cy="212407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 eaLnBrk="0" hangingPunct="0"/>
            <a:r>
              <a:rPr lang="pl-PL" b="1"/>
              <a:t>Klimczyk Natalia (IIG)</a:t>
            </a:r>
          </a:p>
          <a:p>
            <a:pPr marL="342900" indent="-342900" eaLnBrk="0" hangingPunct="0"/>
            <a:r>
              <a:rPr lang="pl-PL" b="1"/>
              <a:t> Płoszka Paulina (IIG)</a:t>
            </a:r>
            <a:endParaRPr lang="pl-PL"/>
          </a:p>
          <a:p>
            <a:pPr marL="342900" indent="-342900" eaLnBrk="0" hangingPunct="0"/>
            <a:r>
              <a:rPr lang="pl-PL"/>
              <a:t> 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8" grpId="0" animBg="1" autoUpdateAnimBg="0"/>
      <p:bldP spid="43016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765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7651" name="Obraz - mapa bitowa" r:id="rId4" imgW="5733333" imgH="5525271" progId="Paint.Picture">
              <p:embed/>
            </p:oleObj>
          </a:graphicData>
        </a:graphic>
      </p:graphicFrame>
      <p:pic>
        <p:nvPicPr>
          <p:cNvPr id="27653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84213" y="1268413"/>
            <a:ext cx="7632700" cy="95408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/>
              <a:t>Powiatowa Liga Tenisa Stołowego Gimnazjum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438400"/>
            <a:ext cx="68405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III miejsce </a:t>
            </a:r>
            <a:r>
              <a:rPr lang="pl-PL"/>
              <a:t>na szczeblu powiatu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25908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55650" y="5715000"/>
            <a:ext cx="74358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Otyńska, Sławomir Sobieszek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071563" y="3071813"/>
            <a:ext cx="7072312" cy="237013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 eaLnBrk="0" hangingPunct="0"/>
            <a:r>
              <a:rPr lang="pl-PL"/>
              <a:t>Klimczyk Natalia (I), Płoszka Paulina (I),</a:t>
            </a:r>
          </a:p>
          <a:p>
            <a:pPr marL="342900" indent="-342900" eaLnBrk="0" hangingPunct="0"/>
            <a:r>
              <a:rPr lang="pl-PL"/>
              <a:t>Popowski Bartosz (II), Popowski Konrad(I)</a:t>
            </a:r>
          </a:p>
          <a:p>
            <a:pPr marL="342900" indent="-342900"/>
            <a:endParaRPr lang="pl-PL" sz="2000" b="1"/>
          </a:p>
          <a:p>
            <a:pPr marL="342900" indent="-342900"/>
            <a:endParaRPr lang="pl-PL" sz="2000"/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8" grpId="0" animBg="1" autoUpdateAnimBg="0"/>
      <p:bldP spid="43016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867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8675" name="Obraz - mapa bitowa" r:id="rId4" imgW="5733333" imgH="5525271" progId="Paint.Picture">
              <p:embed/>
            </p:oleObj>
          </a:graphicData>
        </a:graphic>
      </p:graphicFrame>
      <p:pic>
        <p:nvPicPr>
          <p:cNvPr id="2867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55650" y="1052513"/>
            <a:ext cx="7632700" cy="116998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/>
              <a:t>Powiatowa Liga Tenisa Stołowego </a:t>
            </a:r>
          </a:p>
          <a:p>
            <a:pPr algn="ctr">
              <a:spcBef>
                <a:spcPct val="50000"/>
              </a:spcBef>
            </a:pPr>
            <a:r>
              <a:rPr lang="pl-PL" sz="2800" b="1"/>
              <a:t>Szkół Podstawowych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438400"/>
            <a:ext cx="68405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III miejsce </a:t>
            </a:r>
            <a:r>
              <a:rPr lang="pl-PL"/>
              <a:t>na szczeblu powiatu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25908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825500" y="6034088"/>
            <a:ext cx="74358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Otyńska, Sławomir Sobieszek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071563" y="2994025"/>
            <a:ext cx="7072312" cy="286226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 eaLnBrk="0" hangingPunct="0"/>
            <a:r>
              <a:rPr lang="pl-PL"/>
              <a:t>Płoszka Martyna (VI), </a:t>
            </a:r>
          </a:p>
          <a:p>
            <a:pPr marL="342900" indent="-342900" eaLnBrk="0" hangingPunct="0"/>
            <a:r>
              <a:rPr lang="pl-PL"/>
              <a:t>Sobieszek Agnieszka (VI), </a:t>
            </a:r>
          </a:p>
          <a:p>
            <a:pPr marL="342900" indent="-342900" eaLnBrk="0" hangingPunct="0"/>
            <a:r>
              <a:rPr lang="pl-PL"/>
              <a:t>Kostrzewa Marcel (VI), </a:t>
            </a:r>
          </a:p>
          <a:p>
            <a:pPr marL="342900" indent="-342900" eaLnBrk="0" hangingPunct="0"/>
            <a:r>
              <a:rPr lang="pl-PL"/>
              <a:t>Fontański Przemysław (VI), </a:t>
            </a:r>
          </a:p>
          <a:p>
            <a:pPr marL="342900" indent="-342900" eaLnBrk="0" hangingPunct="0"/>
            <a:r>
              <a:rPr lang="pl-PL"/>
              <a:t>Kostrzewa Adrian(V)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8" grpId="0" animBg="1" autoUpdateAnimBg="0"/>
      <p:bldP spid="4301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2969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29699" name="Obraz - mapa bitowa" r:id="rId4" imgW="5733333" imgH="5525271" progId="Paint.Picture">
              <p:embed/>
            </p:oleObj>
          </a:graphicData>
        </a:graphic>
      </p:graphicFrame>
      <p:pic>
        <p:nvPicPr>
          <p:cNvPr id="2970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9600" y="1052513"/>
            <a:ext cx="7777163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Turniej Wiedzy Pożarniczej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205038"/>
            <a:ext cx="68405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 III miejsce </a:t>
            </a:r>
            <a:r>
              <a:rPr lang="pl-PL"/>
              <a:t>na szczeblu powiatu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2205038"/>
            <a:ext cx="2413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09600" y="5214938"/>
            <a:ext cx="7594600" cy="708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Marzena Reczulska, Monika Otyńska, Elżbieta Markowicz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068388" y="3357563"/>
            <a:ext cx="7072312" cy="13843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/>
            <a:r>
              <a:rPr lang="pl-PL"/>
              <a:t>Antoni Szczepaniak (IV): III miejsce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8" grpId="0" animBg="1" autoUpdateAnimBg="0"/>
      <p:bldP spid="4301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07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075" name="Obraz - mapa bitowa" r:id="rId4" imgW="5733333" imgH="5525271" progId="Paint.Picture">
              <p:embed/>
            </p:oleObj>
          </a:graphicData>
        </a:graphic>
      </p:graphicFrame>
      <p:pic>
        <p:nvPicPr>
          <p:cNvPr id="307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17638" y="742950"/>
            <a:ext cx="6481762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87400" y="1906588"/>
            <a:ext cx="7888288" cy="460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 XII  miejsce w eliminacjach krajowych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87400" y="2781300"/>
            <a:ext cx="7964488" cy="150812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sz="2000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r>
              <a:rPr lang="pl-PL" b="1"/>
              <a:t>Alicja Grochala</a:t>
            </a:r>
            <a:r>
              <a:rPr lang="pl-PL"/>
              <a:t> (III G): XII  miejsce dyplom laureata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	</a:t>
            </a:r>
          </a:p>
        </p:txBody>
      </p:sp>
      <p:pic>
        <p:nvPicPr>
          <p:cNvPr id="717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8300" y="1885950"/>
            <a:ext cx="3238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116013" y="5013325"/>
            <a:ext cx="676910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 Ewa Belta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92150" y="981075"/>
            <a:ext cx="8266113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Ogólnopolski konkurs z Matematyki „Olimpus 2015”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5" grpId="0"/>
      <p:bldP spid="7176" grpId="0"/>
      <p:bldP spid="7178" grpId="0"/>
      <p:bldP spid="13" grpId="0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072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0723" name="Obraz - mapa bitowa" r:id="rId4" imgW="5733333" imgH="5525271" progId="Paint.Picture">
              <p:embed/>
            </p:oleObj>
          </a:graphicData>
        </a:graphic>
      </p:graphicFrame>
      <p:pic>
        <p:nvPicPr>
          <p:cNvPr id="3072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42938" y="1012825"/>
            <a:ext cx="7777162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Eliminacje powiatowe w PK chłopców gimnazjum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322513"/>
            <a:ext cx="68405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 miejsce </a:t>
            </a:r>
            <a:r>
              <a:rPr lang="pl-PL"/>
              <a:t>na szczeblu powiatu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838200" y="2997200"/>
            <a:ext cx="7200900" cy="26781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pl-PL" b="1" dirty="0"/>
              <a:t>Drużyna uczniów:</a:t>
            </a:r>
          </a:p>
          <a:p>
            <a:pPr>
              <a:defRPr/>
            </a:pPr>
            <a:r>
              <a:rPr lang="pl-PL" dirty="0"/>
              <a:t>Byczkowski Krystian, Popowski Konrad, </a:t>
            </a:r>
          </a:p>
          <a:p>
            <a:pPr>
              <a:defRPr/>
            </a:pPr>
            <a:r>
              <a:rPr lang="pl-PL" dirty="0"/>
              <a:t>Kostrzewa Kacper(IIIG),</a:t>
            </a:r>
          </a:p>
          <a:p>
            <a:pPr>
              <a:defRPr/>
            </a:pPr>
            <a:r>
              <a:rPr lang="pl-PL" dirty="0" err="1"/>
              <a:t>Fontański</a:t>
            </a:r>
            <a:r>
              <a:rPr lang="pl-PL" dirty="0"/>
              <a:t> Przemek, Latek Kuba, </a:t>
            </a:r>
          </a:p>
          <a:p>
            <a:pPr>
              <a:defRPr/>
            </a:pPr>
            <a:r>
              <a:rPr lang="pl-PL" dirty="0"/>
              <a:t>Gamoń Kacper, Grochala Karol (IIG),</a:t>
            </a:r>
          </a:p>
          <a:p>
            <a:pPr>
              <a:defRPr/>
            </a:pPr>
            <a:r>
              <a:rPr lang="pl-PL" dirty="0"/>
              <a:t>Meszka Paweł, Rutkowski Krystian (IG)</a:t>
            </a:r>
          </a:p>
          <a:p>
            <a:pPr marL="342900" indent="-342900" eaLnBrk="0" hangingPunct="0">
              <a:defRPr/>
            </a:pPr>
            <a:endParaRPr lang="pl-PL" b="1" dirty="0"/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525" y="24479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77900" y="5929313"/>
            <a:ext cx="7339013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6" grpId="0" animBg="1" autoUpdateAnimBg="0"/>
      <p:bldP spid="4301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174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1747" name="Obraz - mapa bitowa" r:id="rId4" imgW="5733333" imgH="5525271" progId="Paint.Picture">
              <p:embed/>
            </p:oleObj>
          </a:graphicData>
        </a:graphic>
      </p:graphicFrame>
      <p:pic>
        <p:nvPicPr>
          <p:cNvPr id="3174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56932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Powiatowa Liga w Tenisie Stołowym gimnazjum</a:t>
            </a:r>
            <a:endParaRPr lang="pl-PL" sz="320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71563" y="3500438"/>
            <a:ext cx="6929437" cy="14462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r>
              <a:rPr lang="pl-PL"/>
              <a:t>Popowski Konrad (IIIG),Kostrzewa Marcel (IIG)</a:t>
            </a:r>
            <a:endParaRPr lang="pl-PL" sz="1600"/>
          </a:p>
          <a:p>
            <a:r>
              <a:rPr lang="pl-PL"/>
              <a:t>Płoszka Martyna (IIG),Sobieszek Agnieszka (IIG)</a:t>
            </a:r>
          </a:p>
          <a:p>
            <a:endParaRPr lang="pl-PL" sz="1600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49325" y="5429250"/>
            <a:ext cx="7031038" cy="708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Monika Otyńska, Sławomir Sobieszek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2733675"/>
            <a:ext cx="63579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drużynowo </a:t>
            </a:r>
            <a:endParaRPr lang="pl-PL"/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8162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277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2771" name="Obraz - mapa bitowa" r:id="rId4" imgW="5733333" imgH="5525271" progId="Paint.Picture">
              <p:embed/>
            </p:oleObj>
          </a:graphicData>
        </a:graphic>
      </p:graphicFrame>
      <p:pic>
        <p:nvPicPr>
          <p:cNvPr id="32773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28625" y="1428750"/>
            <a:ext cx="828675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Eliminacje Powiatowe w Tenisie Stołowym chłopców  gimnazjum</a:t>
            </a:r>
            <a:endParaRPr lang="pl-PL" sz="320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71563" y="3500438"/>
            <a:ext cx="6929437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r>
              <a:rPr lang="pl-PL" b="1"/>
              <a:t>Popowski Konrad (IIIG), </a:t>
            </a:r>
            <a:endParaRPr lang="pl-PL" sz="1600"/>
          </a:p>
          <a:p>
            <a:r>
              <a:rPr lang="pl-PL" b="1"/>
              <a:t>Kostrzewa Marcel (IIG)</a:t>
            </a:r>
          </a:p>
          <a:p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49325" y="5429250"/>
            <a:ext cx="7031038" cy="708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Monika Otyńska, Sławomir Sobieszek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2733675"/>
            <a:ext cx="63579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drużynowo </a:t>
            </a:r>
            <a:endParaRPr lang="pl-PL"/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8162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379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3795" name="Obraz - mapa bitowa" r:id="rId4" imgW="5733333" imgH="5525271" progId="Paint.Picture">
              <p:embed/>
            </p:oleObj>
          </a:graphicData>
        </a:graphic>
      </p:graphicFrame>
      <p:pic>
        <p:nvPicPr>
          <p:cNvPr id="3379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56932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Powiatowa Liga w Tenisie Stołowym gimnazjum dziewcząt</a:t>
            </a:r>
            <a:endParaRPr lang="pl-PL" sz="320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71563" y="3500438"/>
            <a:ext cx="6929437" cy="14462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r>
              <a:rPr lang="pl-PL"/>
              <a:t>Płoszka Martyna (IIG),</a:t>
            </a:r>
          </a:p>
          <a:p>
            <a:r>
              <a:rPr lang="pl-PL"/>
              <a:t>Sobieszek Agnieszka (IIG)</a:t>
            </a:r>
          </a:p>
          <a:p>
            <a:endParaRPr lang="pl-PL" sz="1600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49325" y="5429250"/>
            <a:ext cx="7031038" cy="708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Monika Otyńska, Sławomir Sobieszek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2733675"/>
            <a:ext cx="63579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drużynowo </a:t>
            </a:r>
            <a:endParaRPr lang="pl-PL"/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8162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481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4819" name="Obraz - mapa bitowa" r:id="rId4" imgW="5733333" imgH="5525271" progId="Paint.Picture">
              <p:embed/>
            </p:oleObj>
          </a:graphicData>
        </a:graphic>
      </p:graphicFrame>
      <p:pic>
        <p:nvPicPr>
          <p:cNvPr id="3482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28625" y="1428750"/>
            <a:ext cx="828675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Eliminacje Powiatowe w Tenisie Stołowym chłopców szkoła podstawowa</a:t>
            </a:r>
            <a:endParaRPr lang="pl-PL" sz="320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57250" y="3500438"/>
            <a:ext cx="7143750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r>
              <a:rPr lang="pl-PL"/>
              <a:t>Kostrzewa Jakub (IV), Płoszka Kacper (V),</a:t>
            </a:r>
          </a:p>
          <a:p>
            <a:r>
              <a:rPr lang="pl-PL"/>
              <a:t> Latek Bartłomiej (V)</a:t>
            </a:r>
          </a:p>
          <a:p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49325" y="5429250"/>
            <a:ext cx="7031038" cy="708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Monika Otyńska, Sławomir Sobieszek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2733675"/>
            <a:ext cx="63579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 miejsce drużynowo </a:t>
            </a:r>
            <a:endParaRPr lang="pl-PL"/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8162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584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5843" name="Obraz - mapa bitowa" r:id="rId4" imgW="5733333" imgH="5525271" progId="Paint.Picture">
              <p:embed/>
            </p:oleObj>
          </a:graphicData>
        </a:graphic>
      </p:graphicFrame>
      <p:pic>
        <p:nvPicPr>
          <p:cNvPr id="3584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28625" y="1143000"/>
            <a:ext cx="828675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Indywidualne Mistrzostwa Powiatu Skierniewickiego w Tenisie Stołowym </a:t>
            </a:r>
            <a:endParaRPr lang="pl-PL" sz="320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57250" y="3214688"/>
            <a:ext cx="7143750" cy="26781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r>
              <a:rPr lang="pl-PL" b="1"/>
              <a:t>-</a:t>
            </a:r>
            <a:r>
              <a:rPr lang="pl-PL"/>
              <a:t>kategoria kadet:</a:t>
            </a:r>
          </a:p>
          <a:p>
            <a:r>
              <a:rPr lang="pl-PL"/>
              <a:t>Kostrzewa Marcel – IIm</a:t>
            </a:r>
          </a:p>
          <a:p>
            <a:r>
              <a:rPr lang="pl-PL"/>
              <a:t>Kostrzewa Adrian - IIm</a:t>
            </a:r>
          </a:p>
          <a:p>
            <a:r>
              <a:rPr lang="pl-PL"/>
              <a:t>-kategoria żaczek:</a:t>
            </a:r>
          </a:p>
          <a:p>
            <a:r>
              <a:rPr lang="pl-PL"/>
              <a:t>Kostrzewa Jakub - Im</a:t>
            </a:r>
          </a:p>
          <a:p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49325" y="6000750"/>
            <a:ext cx="7031038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Monika Otyńska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2428875"/>
            <a:ext cx="63579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I,II miejsce  </a:t>
            </a:r>
            <a:endParaRPr lang="pl-PL"/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57175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powiatu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686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6867" name="Obraz - mapa bitowa" r:id="rId4" imgW="5733333" imgH="5525271" progId="Paint.Picture">
              <p:embed/>
            </p:oleObj>
          </a:graphicData>
        </a:graphic>
      </p:graphicFrame>
      <p:pic>
        <p:nvPicPr>
          <p:cNvPr id="3686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28625" y="1143000"/>
            <a:ext cx="828675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3200" b="1"/>
              <a:t>Eliminacje Powiatowe Turnieju Piłki Nożnej „Piłkarska Kadra Czeka”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57250" y="2928938"/>
            <a:ext cx="7143750" cy="304641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r>
              <a:rPr lang="pl-PL"/>
              <a:t>Fontański Przemek, Gamoń Kacper, </a:t>
            </a:r>
          </a:p>
          <a:p>
            <a:r>
              <a:rPr lang="pl-PL"/>
              <a:t>Latek Jakub, Kostrzewa Marcel,</a:t>
            </a:r>
          </a:p>
          <a:p>
            <a:r>
              <a:rPr lang="pl-PL"/>
              <a:t> Grochala Karol (IIG), </a:t>
            </a:r>
          </a:p>
          <a:p>
            <a:r>
              <a:rPr lang="pl-PL"/>
              <a:t> Graszka Adrian,  Kostrzewa Adrian, </a:t>
            </a:r>
          </a:p>
          <a:p>
            <a:r>
              <a:rPr lang="pl-PL"/>
              <a:t>Meszka Paweł, Rutkowski Krystian, </a:t>
            </a:r>
          </a:p>
          <a:p>
            <a:r>
              <a:rPr lang="pl-PL"/>
              <a:t>Salamon Kuba  (IG), Zieliński Jarosław (VISP)</a:t>
            </a:r>
          </a:p>
          <a:p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49325" y="6072188"/>
            <a:ext cx="7031038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Monika Otyńska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2428875"/>
            <a:ext cx="63579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 </a:t>
            </a:r>
            <a:endParaRPr lang="pl-PL"/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257175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789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7891" name="Obraz - mapa bitowa" r:id="rId4" imgW="5733333" imgH="5525271" progId="Paint.Picture">
              <p:embed/>
            </p:oleObj>
          </a:graphicData>
        </a:graphic>
      </p:graphicFrame>
      <p:pic>
        <p:nvPicPr>
          <p:cNvPr id="37893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692150"/>
            <a:ext cx="648176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71550" y="1100138"/>
            <a:ext cx="6913563" cy="52863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/>
              <a:t>Turniej Wiedzy Pożarniczej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1844675"/>
            <a:ext cx="68405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 miejsca </a:t>
            </a:r>
            <a:r>
              <a:rPr lang="pl-PL"/>
              <a:t>na szczeblu gminy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14375" y="2565400"/>
            <a:ext cx="7715250" cy="14462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pl-PL" sz="2000" b="1"/>
              <a:t>Sukcesy uczniów:</a:t>
            </a:r>
          </a:p>
          <a:p>
            <a:pPr marL="342900" indent="-342900" eaLnBrk="0" hangingPunct="0"/>
            <a:endParaRPr lang="pl-PL" sz="2000" b="1"/>
          </a:p>
          <a:p>
            <a:pPr marL="342900" indent="-342900" eaLnBrk="0" hangingPunct="0"/>
            <a:r>
              <a:rPr lang="pl-PL" b="1"/>
              <a:t>Antoni Szczepaniak (IV)- I miejsce</a:t>
            </a:r>
          </a:p>
          <a:p>
            <a:pPr marL="342900" indent="-342900" eaLnBrk="0" hangingPunct="0"/>
            <a:r>
              <a:rPr lang="pl-PL" b="1"/>
              <a:t>Krystian Byczkowski (III G) – I miejsce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192405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54050" y="4714875"/>
            <a:ext cx="7993063" cy="8620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Marzena Reczulska,  Monika Otyńska, </a:t>
            </a:r>
          </a:p>
          <a:p>
            <a:pPr algn="ctr">
              <a:spcBef>
                <a:spcPct val="50000"/>
              </a:spcBef>
            </a:pPr>
            <a:r>
              <a:rPr lang="pl-PL" sz="2000"/>
              <a:t>Elżbieta Markowicz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6" grpId="0" animBg="1" autoUpdateAnimBg="0"/>
      <p:bldP spid="43018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891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8915" name="Obraz - mapa bitowa" r:id="rId4" imgW="5733333" imgH="5525271" progId="Paint.Picture">
              <p:embed/>
            </p:oleObj>
          </a:graphicData>
        </a:graphic>
      </p:graphicFrame>
      <p:pic>
        <p:nvPicPr>
          <p:cNvPr id="3891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692150"/>
            <a:ext cx="648176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6913563" cy="13843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/>
              <a:t>Mistrzostwa ZSO w Biegach Przełajowych klasy 1-3 szkoły podstawowej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484438"/>
            <a:ext cx="6840538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/>
              <a:t>1 , 2,  3 miejsce na szczeblu gminy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71550" y="3213100"/>
            <a:ext cx="7343775" cy="2338388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pl-PL" b="1" u="sng" dirty="0"/>
              <a:t>Sukcesy uczniów:</a:t>
            </a:r>
          </a:p>
          <a:p>
            <a:pPr marL="342900" indent="-342900" eaLnBrk="0" hangingPunct="0">
              <a:defRPr/>
            </a:pPr>
            <a:endParaRPr lang="pl-PL" b="1" u="sng" dirty="0"/>
          </a:p>
          <a:p>
            <a:pPr>
              <a:defRPr/>
            </a:pPr>
            <a:r>
              <a:rPr lang="pl-PL" sz="2000" b="1" dirty="0" err="1"/>
              <a:t>dz</a:t>
            </a:r>
            <a:r>
              <a:rPr lang="pl-PL" sz="2000" b="1" dirty="0"/>
              <a:t> – 1m. </a:t>
            </a:r>
            <a:r>
              <a:rPr lang="pl-PL" sz="2000" b="1" dirty="0" err="1"/>
              <a:t>Fontańska</a:t>
            </a:r>
            <a:r>
              <a:rPr lang="pl-PL" sz="2000" b="1" dirty="0"/>
              <a:t> Sylwia, 2 </a:t>
            </a:r>
            <a:r>
              <a:rPr lang="pl-PL" sz="2000" b="1" dirty="0" err="1"/>
              <a:t>m.Fontańska</a:t>
            </a:r>
            <a:r>
              <a:rPr lang="pl-PL" sz="2000" b="1" dirty="0"/>
              <a:t> Amelia, 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3 m. </a:t>
            </a:r>
            <a:r>
              <a:rPr lang="pl-PL" sz="2000" b="1" dirty="0" err="1"/>
              <a:t>Płoszka</a:t>
            </a:r>
            <a:r>
              <a:rPr lang="pl-PL" sz="2000" b="1" dirty="0"/>
              <a:t> Marysia</a:t>
            </a:r>
            <a:endParaRPr lang="pl-PL" sz="2000" dirty="0"/>
          </a:p>
          <a:p>
            <a:pPr>
              <a:defRPr/>
            </a:pPr>
            <a:r>
              <a:rPr lang="pl-PL" sz="2000" b="1" dirty="0" err="1"/>
              <a:t>chł</a:t>
            </a:r>
            <a:r>
              <a:rPr lang="pl-PL" sz="2000" b="1" dirty="0"/>
              <a:t> – 1m. Popowski Krystian, 2m. Lesiak Mateusz, 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3m Gajda Adaś.</a:t>
            </a:r>
            <a:endParaRPr lang="pl-PL" sz="2000" dirty="0"/>
          </a:p>
          <a:p>
            <a:pPr marL="342900" indent="-342900" eaLnBrk="0" hangingPunct="0">
              <a:defRPr/>
            </a:pPr>
            <a:endParaRPr lang="pl-PL" sz="1800" b="1" dirty="0"/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0913" y="2565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58813" y="5805488"/>
            <a:ext cx="7800975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6" grpId="0" animBg="1" autoUpdateAnimBg="0"/>
      <p:bldP spid="43018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3993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39939" name="Obraz - mapa bitowa" r:id="rId4" imgW="5733333" imgH="5525271" progId="Paint.Picture">
              <p:embed/>
            </p:oleObj>
          </a:graphicData>
        </a:graphic>
      </p:graphicFrame>
      <p:pic>
        <p:nvPicPr>
          <p:cNvPr id="3994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692150"/>
            <a:ext cx="648176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6913563" cy="13843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/>
              <a:t>Mistrzostwa ZSO w Biegach Przełajowych klasy 4-6 szkoły podstawowej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484438"/>
            <a:ext cx="6840538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/>
              <a:t>1 i 2, 3 miejsce na szczeblu gminy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71550" y="3213100"/>
            <a:ext cx="7343775" cy="206216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pl-PL" b="1" u="sng" dirty="0"/>
              <a:t>Sukcesy uczniów:</a:t>
            </a:r>
          </a:p>
          <a:p>
            <a:pPr marL="342900" indent="-342900" eaLnBrk="0" hangingPunct="0">
              <a:defRPr/>
            </a:pPr>
            <a:endParaRPr lang="pl-PL" b="1" u="sng" dirty="0"/>
          </a:p>
          <a:p>
            <a:pPr>
              <a:defRPr/>
            </a:pPr>
            <a:r>
              <a:rPr lang="pl-PL" sz="1800" b="1" dirty="0"/>
              <a:t> </a:t>
            </a:r>
            <a:r>
              <a:rPr lang="pl-PL" sz="2000" b="1" dirty="0" err="1"/>
              <a:t>dz</a:t>
            </a:r>
            <a:r>
              <a:rPr lang="pl-PL" sz="2000" b="1" dirty="0"/>
              <a:t> -1m </a:t>
            </a:r>
            <a:r>
              <a:rPr lang="pl-PL" sz="2000" b="1" dirty="0" err="1"/>
              <a:t>Sobieszek</a:t>
            </a:r>
            <a:r>
              <a:rPr lang="pl-PL" sz="2000" b="1" dirty="0"/>
              <a:t> Katarzyna, 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2m Klimczyk Roksana, </a:t>
            </a:r>
            <a:r>
              <a:rPr lang="pl-PL" sz="2000" b="1" dirty="0" err="1"/>
              <a:t>Supera</a:t>
            </a:r>
            <a:r>
              <a:rPr lang="pl-PL" sz="2000" b="1" dirty="0"/>
              <a:t> Izabela,</a:t>
            </a:r>
            <a:endParaRPr lang="pl-PL" sz="2000" dirty="0"/>
          </a:p>
          <a:p>
            <a:pPr>
              <a:defRPr/>
            </a:pPr>
            <a:r>
              <a:rPr lang="pl-PL" sz="2000" b="1" dirty="0" err="1"/>
              <a:t>chł</a:t>
            </a:r>
            <a:r>
              <a:rPr lang="pl-PL" sz="2000" b="1" dirty="0"/>
              <a:t> – 1m Popowski Paweł, 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2mZieliński Jarosław, 3m Kazimierski Bartłomiej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0913" y="2565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58813" y="5805488"/>
            <a:ext cx="7800975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6" grpId="0" animBg="1" autoUpdateAnimBg="0"/>
      <p:bldP spid="4301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09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099" name="Obraz - mapa bitowa" r:id="rId4" imgW="5733333" imgH="5525271" progId="Paint.Picture">
              <p:embed/>
            </p:oleObj>
          </a:graphicData>
        </a:graphic>
      </p:graphicFrame>
      <p:pic>
        <p:nvPicPr>
          <p:cNvPr id="410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87400" y="2349500"/>
            <a:ext cx="8005763" cy="460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Wyróżnienie w eliminacjach krajowych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5288" y="3357563"/>
            <a:ext cx="8542337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Marta Kowara (kl IV SP)</a:t>
            </a:r>
          </a:p>
          <a:p>
            <a:pPr marL="342900" indent="-342900">
              <a:spcBef>
                <a:spcPct val="50000"/>
              </a:spcBef>
            </a:pPr>
            <a:endParaRPr lang="pl-PL"/>
          </a:p>
        </p:txBody>
      </p:sp>
      <p:pic>
        <p:nvPicPr>
          <p:cNvPr id="717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23495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116013" y="5429250"/>
            <a:ext cx="640080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Marzena Reczulska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2400" y="1000125"/>
            <a:ext cx="8640763" cy="954088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/>
              <a:t>Ogólnopolski konkurs plastyczny „Bezpiecznie na wsi – zwierzaki to nie pluszki”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5" grpId="0"/>
      <p:bldP spid="7176" grpId="0"/>
      <p:bldP spid="7178" grpId="0"/>
      <p:bldP spid="13" grpId="0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096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0963" name="Obraz - mapa bitowa" r:id="rId4" imgW="5733333" imgH="5525271" progId="Paint.Picture">
              <p:embed/>
            </p:oleObj>
          </a:graphicData>
        </a:graphic>
      </p:graphicFrame>
      <p:pic>
        <p:nvPicPr>
          <p:cNvPr id="4096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692150"/>
            <a:ext cx="648176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6913563" cy="954088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/>
              <a:t>Mistrzostwa ZSO w Biegach Przełajowych klasy 1-3 gimnazjum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95400" y="2484438"/>
            <a:ext cx="6840538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/>
              <a:t>1 ,2 ,3  miejsce na szczeblu gminy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71550" y="3213100"/>
            <a:ext cx="7343775" cy="243205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pl-PL" b="1" u="sng" dirty="0"/>
              <a:t>Sukcesy uczniów:</a:t>
            </a:r>
          </a:p>
          <a:p>
            <a:pPr marL="342900" indent="-342900" eaLnBrk="0" hangingPunct="0">
              <a:defRPr/>
            </a:pPr>
            <a:endParaRPr lang="pl-PL" b="1" u="sng" dirty="0"/>
          </a:p>
          <a:p>
            <a:pPr>
              <a:defRPr/>
            </a:pPr>
            <a:r>
              <a:rPr lang="pl-PL" sz="2000" dirty="0" err="1"/>
              <a:t>dz</a:t>
            </a:r>
            <a:r>
              <a:rPr lang="pl-PL" sz="2000" dirty="0"/>
              <a:t> -1m </a:t>
            </a:r>
            <a:r>
              <a:rPr lang="pl-PL" sz="2000" dirty="0" err="1"/>
              <a:t>Sobieszek</a:t>
            </a:r>
            <a:r>
              <a:rPr lang="pl-PL" sz="2000" dirty="0"/>
              <a:t> Agnieszka, 2m </a:t>
            </a:r>
            <a:r>
              <a:rPr lang="pl-PL" sz="2000" dirty="0" err="1"/>
              <a:t>Płoszka</a:t>
            </a:r>
            <a:r>
              <a:rPr lang="pl-PL" sz="2000" dirty="0"/>
              <a:t> Martyna, </a:t>
            </a:r>
          </a:p>
          <a:p>
            <a:pPr>
              <a:defRPr/>
            </a:pPr>
            <a:r>
              <a:rPr lang="pl-PL" sz="2000" dirty="0"/>
              <a:t>3m Meszka Patrycja, 		         </a:t>
            </a:r>
          </a:p>
          <a:p>
            <a:pPr>
              <a:defRPr/>
            </a:pPr>
            <a:r>
              <a:rPr lang="pl-PL" sz="2000" dirty="0" err="1"/>
              <a:t>chł</a:t>
            </a:r>
            <a:r>
              <a:rPr lang="pl-PL" sz="2000" dirty="0"/>
              <a:t> – 1m Kostrzewa Kacper, 2m </a:t>
            </a:r>
            <a:r>
              <a:rPr lang="pl-PL" sz="2000" dirty="0" err="1"/>
              <a:t>Fontański</a:t>
            </a:r>
            <a:r>
              <a:rPr lang="pl-PL" sz="2000" dirty="0"/>
              <a:t> Przemysław, </a:t>
            </a:r>
          </a:p>
          <a:p>
            <a:pPr>
              <a:defRPr/>
            </a:pPr>
            <a:r>
              <a:rPr lang="pl-PL" sz="2000" dirty="0"/>
              <a:t>3m Nowakowski Karol.</a:t>
            </a:r>
          </a:p>
          <a:p>
            <a:pPr marL="342900" indent="-342900" eaLnBrk="0" hangingPunct="0">
              <a:defRPr/>
            </a:pPr>
            <a:endParaRPr lang="pl-PL" b="1" u="sng" dirty="0"/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0913" y="2565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58813" y="5805488"/>
            <a:ext cx="7800975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6" grpId="0" animBg="1" autoUpdateAnimBg="0"/>
      <p:bldP spid="43018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</a:t>
            </a:r>
            <a:r>
              <a:rPr lang="pl-PL" sz="2400" smtClean="0"/>
              <a:t>gminy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198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1987" name="Obraz - mapa bitowa" r:id="rId4" imgW="5733333" imgH="5525271" progId="Paint.Picture">
              <p:embed/>
            </p:oleObj>
          </a:graphicData>
        </a:graphic>
      </p:graphicFrame>
      <p:pic>
        <p:nvPicPr>
          <p:cNvPr id="4198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9600" y="1214438"/>
            <a:ext cx="7777163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Gminny Konkurs Ortograficzny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357313" y="2214563"/>
            <a:ext cx="6778625" cy="461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 II  miejsce </a:t>
            </a:r>
            <a:r>
              <a:rPr lang="pl-PL"/>
              <a:t>na szczeblu gminy</a:t>
            </a:r>
          </a:p>
        </p:txBody>
      </p:sp>
      <p:pic>
        <p:nvPicPr>
          <p:cNvPr id="4301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88" y="2357438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66788" y="5429250"/>
            <a:ext cx="720090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Róża Hac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82663" y="3000375"/>
            <a:ext cx="7072312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457200" indent="-457200">
              <a:spcBef>
                <a:spcPct val="50000"/>
              </a:spcBef>
            </a:pPr>
            <a:endParaRPr lang="pl-PL" b="1" u="sng"/>
          </a:p>
          <a:p>
            <a:pPr marL="457200" indent="-457200">
              <a:spcBef>
                <a:spcPct val="50000"/>
              </a:spcBef>
            </a:pPr>
            <a:r>
              <a:rPr lang="pl-PL" b="1" u="sng"/>
              <a:t>Izabela Supera (VI)- II miejsce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4" grpId="0" build="allAtOnce" animBg="1"/>
      <p:bldP spid="43015" grpId="0" animBg="1" autoUpdateAnimBg="0"/>
      <p:bldP spid="43018" grpId="0" animBg="1" autoUpdateAnimBg="0"/>
      <p:bldP spid="43016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301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3011" name="Obraz - mapa bitowa" r:id="rId4" imgW="5733333" imgH="5525271" progId="Paint.Picture">
              <p:embed/>
            </p:oleObj>
          </a:graphicData>
        </a:graphic>
      </p:graphicFrame>
      <p:pic>
        <p:nvPicPr>
          <p:cNvPr id="43013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569325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XXXV Mały Konkurs Recytatorski </a:t>
            </a:r>
            <a:r>
              <a:rPr lang="pl-PL" sz="3200"/>
              <a:t>– </a:t>
            </a:r>
          </a:p>
          <a:p>
            <a:pPr algn="ctr">
              <a:spcBef>
                <a:spcPct val="50000"/>
              </a:spcBef>
            </a:pPr>
            <a:r>
              <a:rPr lang="pl-PL" sz="3200"/>
              <a:t>finał gminny              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992188" y="3860800"/>
            <a:ext cx="7272337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 algn="ctr">
              <a:spcBef>
                <a:spcPct val="50000"/>
              </a:spcBef>
            </a:pPr>
            <a:r>
              <a:rPr lang="pl-PL" b="1"/>
              <a:t>Roksana Klimczyk (V): III miejsce</a:t>
            </a:r>
          </a:p>
          <a:p>
            <a:pPr marL="342900" indent="-342900" algn="ctr">
              <a:spcBef>
                <a:spcPct val="50000"/>
              </a:spcBef>
            </a:pPr>
            <a:r>
              <a:rPr lang="pl-PL" b="1"/>
              <a:t>Antoni Szczepaniak (IV): III miejsce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49325" y="5661025"/>
            <a:ext cx="7031038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Nauczyciele prowadzący: Aneta Klimczyk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3124200"/>
            <a:ext cx="635793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III miejsca </a:t>
            </a:r>
            <a:r>
              <a:rPr lang="pl-PL"/>
              <a:t>na szczeblu gminy</a:t>
            </a:r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3200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403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4035" name="Obraz - mapa bitowa" r:id="rId4" imgW="5733333" imgH="5525271" progId="Paint.Picture">
              <p:embed/>
            </p:oleObj>
          </a:graphicData>
        </a:graphic>
      </p:graphicFrame>
      <p:pic>
        <p:nvPicPr>
          <p:cNvPr id="4403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569325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XXXV  Mały Konkurs Recytatorski </a:t>
            </a:r>
            <a:r>
              <a:rPr lang="pl-PL" sz="3200"/>
              <a:t>– </a:t>
            </a:r>
          </a:p>
          <a:p>
            <a:pPr algn="ctr">
              <a:spcBef>
                <a:spcPct val="50000"/>
              </a:spcBef>
            </a:pPr>
            <a:r>
              <a:rPr lang="pl-PL" sz="3200"/>
              <a:t>finał gminny              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5813" y="3789363"/>
            <a:ext cx="7200900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 eaLnBrk="0" hangingPunct="0"/>
            <a:r>
              <a:rPr lang="pl-PL" b="1"/>
              <a:t>Alicja Grochala(III G):1 miejsce </a:t>
            </a:r>
            <a:endParaRPr lang="pl-PL"/>
          </a:p>
          <a:p>
            <a:pPr marL="342900" indent="-342900" eaLnBrk="0" hangingPunct="0"/>
            <a:r>
              <a:rPr lang="pl-PL" b="1"/>
              <a:t>Anna Zielinmska (I G): 2 miejsce </a:t>
            </a:r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187450" y="5530850"/>
            <a:ext cx="67373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Róża Hac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3124200"/>
            <a:ext cx="63579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I, II miejsce </a:t>
            </a:r>
            <a:r>
              <a:rPr lang="pl-PL"/>
              <a:t>na szczeblu gminy</a:t>
            </a:r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3200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505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5059" name="Obraz - mapa bitowa" r:id="rId4" imgW="5733333" imgH="5525271" progId="Paint.Picture">
              <p:embed/>
            </p:oleObj>
          </a:graphicData>
        </a:graphic>
      </p:graphicFrame>
      <p:pic>
        <p:nvPicPr>
          <p:cNvPr id="4506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569325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XXXV  Mały Konkurs Recytatorski </a:t>
            </a:r>
            <a:r>
              <a:rPr lang="pl-PL" sz="3200"/>
              <a:t>– </a:t>
            </a:r>
          </a:p>
          <a:p>
            <a:pPr algn="ctr">
              <a:spcBef>
                <a:spcPct val="50000"/>
              </a:spcBef>
            </a:pPr>
            <a:r>
              <a:rPr lang="pl-PL" sz="3200"/>
              <a:t>finał gminny              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5813" y="3789363"/>
            <a:ext cx="7200900" cy="13843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/>
          </a:p>
          <a:p>
            <a:pPr marL="342900" indent="-342900" eaLnBrk="0" hangingPunct="0"/>
            <a:r>
              <a:rPr lang="pl-PL" b="1"/>
              <a:t>Izabela Supera (VI ): 2 miejsce </a:t>
            </a:r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187450" y="5530850"/>
            <a:ext cx="67373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Sławomir Sobieszek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3124200"/>
            <a:ext cx="63579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 II miejsce </a:t>
            </a:r>
            <a:r>
              <a:rPr lang="pl-PL"/>
              <a:t>na szczeblu gminy</a:t>
            </a:r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3200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608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6083" name="Obraz - mapa bitowa" r:id="rId4" imgW="5733333" imgH="5525271" progId="Paint.Picture">
              <p:embed/>
            </p:oleObj>
          </a:graphicData>
        </a:graphic>
      </p:graphicFrame>
      <p:pic>
        <p:nvPicPr>
          <p:cNvPr id="4608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569325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XXXV  Mały Konkurs Recytatorski </a:t>
            </a:r>
            <a:r>
              <a:rPr lang="pl-PL" sz="3200"/>
              <a:t>– </a:t>
            </a:r>
          </a:p>
          <a:p>
            <a:pPr algn="ctr">
              <a:spcBef>
                <a:spcPct val="50000"/>
              </a:spcBef>
            </a:pPr>
            <a:r>
              <a:rPr lang="pl-PL" sz="3200"/>
              <a:t>finał gminny              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5813" y="3789363"/>
            <a:ext cx="7200900" cy="13843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 eaLnBrk="0" hangingPunct="0"/>
            <a:r>
              <a:rPr lang="pl-PL" b="1"/>
              <a:t>Julia Maciejak (III): 2 miejsce </a:t>
            </a:r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187450" y="5530850"/>
            <a:ext cx="67373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Małgorzata Kmieciak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3124200"/>
            <a:ext cx="63579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 II miejsce </a:t>
            </a:r>
            <a:r>
              <a:rPr lang="pl-PL"/>
              <a:t>na szczeblu gminy</a:t>
            </a:r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3200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gminy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4710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47107" name="Obraz - mapa bitowa" r:id="rId4" imgW="5733333" imgH="5525271" progId="Paint.Picture">
              <p:embed/>
            </p:oleObj>
          </a:graphicData>
        </a:graphic>
      </p:graphicFrame>
      <p:pic>
        <p:nvPicPr>
          <p:cNvPr id="47109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569325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XXXV  Mały Konkurs Recytatorski </a:t>
            </a:r>
            <a:r>
              <a:rPr lang="pl-PL" sz="3200"/>
              <a:t>– </a:t>
            </a:r>
          </a:p>
          <a:p>
            <a:pPr algn="ctr">
              <a:spcBef>
                <a:spcPct val="50000"/>
              </a:spcBef>
            </a:pPr>
            <a:r>
              <a:rPr lang="pl-PL" sz="3200"/>
              <a:t>finał gminny              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5813" y="3789363"/>
            <a:ext cx="7200900" cy="13843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 eaLnBrk="0" hangingPunct="0"/>
            <a:r>
              <a:rPr lang="pl-PL" b="1"/>
              <a:t>Maria Płoszka (II): 1 miejsce </a:t>
            </a:r>
            <a:endParaRPr lang="pl-PL" b="1" u="sng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187450" y="5530850"/>
            <a:ext cx="67373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Ewa Filipek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285875" y="3124200"/>
            <a:ext cx="63579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 I miejsce </a:t>
            </a:r>
            <a:r>
              <a:rPr lang="pl-PL"/>
              <a:t>na szczeblu gminy</a:t>
            </a:r>
          </a:p>
        </p:txBody>
      </p:sp>
      <p:pic>
        <p:nvPicPr>
          <p:cNvPr id="56330" name="Picture 10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3200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build="allAtOnce" animBg="1"/>
      <p:bldP spid="56327" grpId="0" animBg="1" autoUpdateAnimBg="0"/>
      <p:bldP spid="56328" grpId="0" animBg="1" autoUpdateAnimBg="0"/>
      <p:bldP spid="56329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555750"/>
            <a:ext cx="7054850" cy="4465638"/>
          </a:xfrm>
        </p:spPr>
        <p:txBody>
          <a:bodyPr/>
          <a:lstStyle/>
          <a:p>
            <a:pPr eaLnBrk="1" hangingPunct="1"/>
            <a:r>
              <a:rPr lang="pl-PL" sz="4800" b="1" smtClean="0">
                <a:latin typeface="Arial Unicode MS" pitchFamily="34" charset="-128"/>
              </a:rPr>
              <a:t>Koniec</a:t>
            </a:r>
            <a:br>
              <a:rPr lang="pl-PL" sz="4800" b="1" smtClean="0">
                <a:latin typeface="Arial Unicode MS" pitchFamily="34" charset="-128"/>
              </a:rPr>
            </a:br>
            <a:r>
              <a:rPr lang="pl-PL" sz="4800" b="1" smtClean="0">
                <a:latin typeface="Arial Unicode MS" pitchFamily="34" charset="-128"/>
              </a:rPr>
              <a:t/>
            </a:r>
            <a:br>
              <a:rPr lang="pl-PL" sz="4800" b="1" smtClean="0">
                <a:latin typeface="Arial Unicode MS" pitchFamily="34" charset="-128"/>
              </a:rPr>
            </a:br>
            <a:r>
              <a:rPr lang="pl-PL" sz="4800" b="1" smtClean="0">
                <a:latin typeface="Arial Unicode MS" pitchFamily="34" charset="-128"/>
              </a:rPr>
              <a:t>Dziękujemy za uwagę</a:t>
            </a:r>
          </a:p>
        </p:txBody>
      </p:sp>
      <p:graphicFrame>
        <p:nvGraphicFramePr>
          <p:cNvPr id="48130" name="Object 3"/>
          <p:cNvGraphicFramePr>
            <a:graphicFrameLocks noChangeAspect="1"/>
          </p:cNvGraphicFramePr>
          <p:nvPr/>
        </p:nvGraphicFramePr>
        <p:xfrm>
          <a:off x="539750" y="404813"/>
          <a:ext cx="2506663" cy="2414587"/>
        </p:xfrm>
        <a:graphic>
          <a:graphicData uri="http://schemas.openxmlformats.org/presentationml/2006/ole">
            <p:oleObj spid="_x0000_s48130" name="Obraz - mapa bitowa" r:id="rId3" imgW="5733333" imgH="5525271" progId="Paint.Picture">
              <p:embed/>
            </p:oleObj>
          </a:graphicData>
        </a:graphic>
      </p:graphicFrame>
      <p:sp>
        <p:nvSpPr>
          <p:cNvPr id="63492" name="DiagonalStripe"/>
          <p:cNvSpPr>
            <a:spLocks noEditPoints="1" noChangeArrowheads="1"/>
          </p:cNvSpPr>
          <p:nvPr/>
        </p:nvSpPr>
        <p:spPr bwMode="auto">
          <a:xfrm rot="10800000">
            <a:off x="7092950" y="4797425"/>
            <a:ext cx="1828800" cy="18288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6257 w 21600"/>
              <a:gd name="T15" fmla="*/ 162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4" y="0"/>
                </a:moveTo>
                <a:lnTo>
                  <a:pt x="0" y="10914"/>
                </a:lnTo>
                <a:lnTo>
                  <a:pt x="0" y="21600"/>
                </a:lnTo>
                <a:lnTo>
                  <a:pt x="21600" y="0"/>
                </a:lnTo>
                <a:lnTo>
                  <a:pt x="10914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3493" name="DiagonalStripe"/>
          <p:cNvSpPr>
            <a:spLocks noEditPoints="1" noChangeArrowheads="1"/>
          </p:cNvSpPr>
          <p:nvPr/>
        </p:nvSpPr>
        <p:spPr bwMode="auto">
          <a:xfrm rot="-5400000">
            <a:off x="250825" y="4797425"/>
            <a:ext cx="1828800" cy="18288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6257 w 21600"/>
              <a:gd name="T15" fmla="*/ 162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4" y="0"/>
                </a:moveTo>
                <a:lnTo>
                  <a:pt x="0" y="10914"/>
                </a:lnTo>
                <a:lnTo>
                  <a:pt x="0" y="21600"/>
                </a:lnTo>
                <a:lnTo>
                  <a:pt x="21600" y="0"/>
                </a:lnTo>
                <a:lnTo>
                  <a:pt x="10914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3494" name="DiagonalStripe"/>
          <p:cNvSpPr>
            <a:spLocks noEditPoints="1" noChangeArrowheads="1"/>
          </p:cNvSpPr>
          <p:nvPr/>
        </p:nvSpPr>
        <p:spPr bwMode="auto">
          <a:xfrm rot="5400000">
            <a:off x="7092950" y="260350"/>
            <a:ext cx="1828800" cy="18288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11796480 60000 65536"/>
              <a:gd name="T9" fmla="*/ 11796480 60000 65536"/>
              <a:gd name="T10" fmla="*/ 0 60000 65536"/>
              <a:gd name="T11" fmla="*/ 17694720 60000 65536"/>
              <a:gd name="T12" fmla="*/ 0 w 21600"/>
              <a:gd name="T13" fmla="*/ 0 h 21600"/>
              <a:gd name="T14" fmla="*/ 16257 w 21600"/>
              <a:gd name="T15" fmla="*/ 162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4" y="0"/>
                </a:moveTo>
                <a:lnTo>
                  <a:pt x="0" y="10914"/>
                </a:lnTo>
                <a:lnTo>
                  <a:pt x="0" y="21600"/>
                </a:lnTo>
                <a:lnTo>
                  <a:pt x="21600" y="0"/>
                </a:lnTo>
                <a:lnTo>
                  <a:pt x="10914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5122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5123" name="Obraz - mapa bitowa" r:id="rId4" imgW="5733333" imgH="5525271" progId="Paint.Picture">
              <p:embed/>
            </p:oleObj>
          </a:graphicData>
        </a:graphic>
      </p:graphicFrame>
      <p:pic>
        <p:nvPicPr>
          <p:cNvPr id="5125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90600" y="2492375"/>
            <a:ext cx="7724775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 I   miejsce w eliminacjach krajowych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3850" y="3216275"/>
            <a:ext cx="8640763" cy="152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b="1" u="sng"/>
          </a:p>
          <a:p>
            <a:pPr marL="342900" indent="-342900">
              <a:spcBef>
                <a:spcPct val="50000"/>
              </a:spcBef>
            </a:pPr>
            <a:r>
              <a:rPr lang="pl-PL" sz="2200"/>
              <a:t>    KLASA III SP</a:t>
            </a:r>
          </a:p>
        </p:txBody>
      </p:sp>
      <p:pic>
        <p:nvPicPr>
          <p:cNvPr id="7177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6888" y="2543175"/>
            <a:ext cx="3619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90600" y="5286375"/>
            <a:ext cx="6526213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Małgorzata Kmieciak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64076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Ogólnopolski konkurs „Kraina Tauronka” 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5" grpId="0"/>
      <p:bldP spid="7176" grpId="0"/>
      <p:bldP spid="7178" grpId="0"/>
      <p:bldP spid="1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CF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6146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6147" name="Obraz - mapa bitowa" r:id="rId4" imgW="5733333" imgH="5525271" progId="Paint.Picture">
              <p:embed/>
            </p:oleObj>
          </a:graphicData>
        </a:graphic>
      </p:graphicFrame>
      <p:pic>
        <p:nvPicPr>
          <p:cNvPr id="6150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62000" y="1052513"/>
            <a:ext cx="7845425" cy="116998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/>
              <a:t>Ogólnopolski Konkurs Religijny </a:t>
            </a:r>
          </a:p>
          <a:p>
            <a:pPr algn="ctr">
              <a:spcBef>
                <a:spcPct val="50000"/>
              </a:spcBef>
            </a:pPr>
            <a:r>
              <a:rPr lang="pl-PL" sz="2800" b="1"/>
              <a:t>„Olimpus 2015 Jan Paweł II”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403350" y="2492375"/>
            <a:ext cx="6840538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/>
              <a:t>X, miejsce w eliminacjach krajowych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19163" y="3500438"/>
            <a:ext cx="7450137" cy="215423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sz="2000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endParaRPr lang="pl-PL" sz="2000" b="1" u="sng"/>
          </a:p>
          <a:p>
            <a:pPr marL="342900" indent="-342900">
              <a:spcBef>
                <a:spcPct val="50000"/>
              </a:spcBef>
            </a:pPr>
            <a:r>
              <a:rPr lang="pl-PL" sz="1800"/>
              <a:t>	</a:t>
            </a:r>
            <a:r>
              <a:rPr lang="pl-PL" sz="2800" b="1"/>
              <a:t>Alicja Grochala (III G) : X miejsce</a:t>
            </a:r>
          </a:p>
          <a:p>
            <a:pPr marL="342900" indent="-342900">
              <a:spcBef>
                <a:spcPct val="50000"/>
              </a:spcBef>
            </a:pPr>
            <a:r>
              <a:rPr lang="pl-PL" sz="2800" b="1"/>
              <a:t>  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122363" y="5929313"/>
            <a:ext cx="7246937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Małgorzata Supera</a:t>
            </a:r>
          </a:p>
        </p:txBody>
      </p:sp>
      <p:pic>
        <p:nvPicPr>
          <p:cNvPr id="11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6938" y="256381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129462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7170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7171" name="Obraz - mapa bitowa" r:id="rId4" imgW="5733333" imgH="5525271" progId="Paint.Picture">
              <p:embed/>
            </p:oleObj>
          </a:graphicData>
        </a:graphic>
      </p:graphicFrame>
      <p:pic>
        <p:nvPicPr>
          <p:cNvPr id="7173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" y="1000125"/>
            <a:ext cx="8640763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Ogólnopolski Konkurs Matematyczny „Albus 2015”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" y="2143125"/>
            <a:ext cx="7837488" cy="461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 V, XI, XIII, XV   miejsce</a:t>
            </a:r>
            <a:r>
              <a:rPr lang="pl-PL"/>
              <a:t> </a:t>
            </a:r>
            <a:r>
              <a:rPr lang="pl-PL" b="1"/>
              <a:t>w eliminacjach krajowych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4213" y="2714625"/>
            <a:ext cx="7920037" cy="3232150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b="1" u="sng"/>
              <a:t>Sukcesy uczniów: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Bartłomiej Latek  (V SP) : V miejsce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 Alicja Grochala (III G) : XI miejsce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Antoni Szczepaniak (IV SP): XIII miejsce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Krystian Byczkowski (III G) : XIII miejsce</a:t>
            </a:r>
          </a:p>
          <a:p>
            <a:pPr marL="342900" indent="-342900">
              <a:spcBef>
                <a:spcPct val="50000"/>
              </a:spcBef>
            </a:pPr>
            <a:r>
              <a:rPr lang="pl-PL"/>
              <a:t>Karol Rosiński (III G) : XV miejsce</a:t>
            </a:r>
          </a:p>
        </p:txBody>
      </p:sp>
      <p:pic>
        <p:nvPicPr>
          <p:cNvPr id="9225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775" y="2143125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03350" y="6072188"/>
            <a:ext cx="6723063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 Ewa Belta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2" grpId="0" build="allAtOnce" animBg="1"/>
      <p:bldP spid="9223" grpId="0" animBg="1"/>
      <p:bldP spid="9224" grpId="0" animBg="1"/>
      <p:bldP spid="92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8194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8195" name="Obraz - mapa bitowa" r:id="rId4" imgW="5733333" imgH="5525271" progId="Paint.Picture">
              <p:embed/>
            </p:oleObj>
          </a:graphicData>
        </a:graphic>
      </p:graphicFrame>
      <p:pic>
        <p:nvPicPr>
          <p:cNvPr id="8197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V Mikołajkowy Turniej Korfballu Warszawa </a:t>
            </a:r>
          </a:p>
          <a:p>
            <a:pPr algn="ctr" eaLnBrk="0" hangingPunct="0"/>
            <a:r>
              <a:rPr lang="pl-PL" b="1"/>
              <a:t>w kategorii klas I- III szkoły podstawowej</a:t>
            </a:r>
            <a:endParaRPr lang="pl-PL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2133600"/>
            <a:ext cx="6691313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II miejsce w finale na szczeblu kraju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023938" y="3149600"/>
            <a:ext cx="7272337" cy="2308225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b="1" u="sng" dirty="0"/>
              <a:t>Drużyna uczniów</a:t>
            </a:r>
            <a:r>
              <a:rPr lang="pl-PL" b="1" dirty="0"/>
              <a:t>:</a:t>
            </a:r>
            <a:r>
              <a:rPr lang="pl-PL" dirty="0"/>
              <a:t> </a:t>
            </a:r>
          </a:p>
          <a:p>
            <a:pPr marL="342900" indent="-342900">
              <a:defRPr/>
            </a:pPr>
            <a:endParaRPr lang="pl-PL" dirty="0"/>
          </a:p>
          <a:p>
            <a:pPr>
              <a:defRPr/>
            </a:pPr>
            <a:r>
              <a:rPr lang="pl-PL" b="1" dirty="0"/>
              <a:t>Marysia </a:t>
            </a:r>
            <a:r>
              <a:rPr lang="pl-PL" b="1" dirty="0" err="1"/>
              <a:t>Płoszka</a:t>
            </a:r>
            <a:r>
              <a:rPr lang="pl-PL" b="1" dirty="0"/>
              <a:t> , Ola Rymarczyk, </a:t>
            </a:r>
            <a:endParaRPr lang="pl-PL" dirty="0"/>
          </a:p>
          <a:p>
            <a:pPr>
              <a:defRPr/>
            </a:pPr>
            <a:r>
              <a:rPr lang="pl-PL" b="1" dirty="0"/>
              <a:t>Rosa Filip, Adaś Gamoń,</a:t>
            </a:r>
            <a:endParaRPr lang="pl-PL" dirty="0"/>
          </a:p>
          <a:p>
            <a:pPr>
              <a:defRPr/>
            </a:pPr>
            <a:r>
              <a:rPr lang="pl-PL" b="1" dirty="0"/>
              <a:t>V miejsce: Lidka </a:t>
            </a:r>
            <a:r>
              <a:rPr lang="pl-PL" b="1" dirty="0" err="1"/>
              <a:t>Supera</a:t>
            </a:r>
            <a:r>
              <a:rPr lang="pl-PL" b="1" dirty="0"/>
              <a:t>, Weronika </a:t>
            </a:r>
            <a:r>
              <a:rPr lang="pl-PL" b="1" dirty="0" err="1"/>
              <a:t>Sobieszek</a:t>
            </a:r>
            <a:r>
              <a:rPr lang="pl-PL" b="1" dirty="0"/>
              <a:t>, </a:t>
            </a:r>
            <a:endParaRPr lang="pl-PL" dirty="0"/>
          </a:p>
          <a:p>
            <a:pPr>
              <a:defRPr/>
            </a:pPr>
            <a:r>
              <a:rPr lang="pl-PL" b="1" dirty="0"/>
              <a:t>Jaś Czerwiński, Paweł </a:t>
            </a:r>
            <a:r>
              <a:rPr lang="pl-PL" b="1" dirty="0" err="1"/>
              <a:t>Chmurski</a:t>
            </a:r>
            <a:r>
              <a:rPr lang="pl-PL" b="1" dirty="0"/>
              <a:t>,</a:t>
            </a:r>
            <a:endParaRPr lang="pl-PL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700" y="225901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23938" y="5808663"/>
            <a:ext cx="72199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188913"/>
            <a:ext cx="6478588" cy="431800"/>
          </a:xfrm>
        </p:spPr>
        <p:txBody>
          <a:bodyPr/>
          <a:lstStyle/>
          <a:p>
            <a:pPr eaLnBrk="1" hangingPunct="1"/>
            <a:r>
              <a:rPr lang="pl-PL" sz="2400" smtClean="0">
                <a:latin typeface="Arial Unicode MS" pitchFamily="34" charset="-128"/>
              </a:rPr>
              <a:t>Konkursy i zawody na szczeblu krajowym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0" y="0"/>
          <a:ext cx="1079500" cy="1039813"/>
        </p:xfrm>
        <a:graphic>
          <a:graphicData uri="http://schemas.openxmlformats.org/presentationml/2006/ole">
            <p:oleObj spid="_x0000_s9218" name="Obraz - mapa bitowa" r:id="rId3" imgW="5733333" imgH="5525271" progId="Paint.Picture">
              <p:embed/>
            </p:oleObj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8064500" y="0"/>
          <a:ext cx="1079500" cy="1039813"/>
        </p:xfrm>
        <a:graphic>
          <a:graphicData uri="http://schemas.openxmlformats.org/presentationml/2006/ole">
            <p:oleObj spid="_x0000_s9219" name="Obraz - mapa bitowa" r:id="rId4" imgW="5733333" imgH="5525271" progId="Paint.Picture">
              <p:embed/>
            </p:oleObj>
          </a:graphicData>
        </a:graphic>
      </p:graphicFrame>
      <p:pic>
        <p:nvPicPr>
          <p:cNvPr id="9221" name="Picture 5" descr="lin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836613"/>
            <a:ext cx="6481763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5163" y="1052513"/>
            <a:ext cx="7921625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V Mikołajkowy Turniej Korfballu Warszawa </a:t>
            </a:r>
          </a:p>
          <a:p>
            <a:pPr algn="ctr" eaLnBrk="0" hangingPunct="0"/>
            <a:r>
              <a:rPr lang="pl-PL" b="1"/>
              <a:t>w kategorii klas I- IV szkoły podstawowej</a:t>
            </a:r>
            <a:endParaRPr lang="pl-PL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371600" y="2133600"/>
            <a:ext cx="6691313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V miejsce w finale na szczeblu kraju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071563" y="2714625"/>
            <a:ext cx="7272337" cy="3046413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l-PL" b="1" u="sng" dirty="0"/>
              <a:t>Drużyna uczniów</a:t>
            </a:r>
            <a:r>
              <a:rPr lang="pl-PL" b="1" dirty="0"/>
              <a:t>:</a:t>
            </a:r>
            <a:r>
              <a:rPr lang="pl-PL" dirty="0"/>
              <a:t> </a:t>
            </a:r>
          </a:p>
          <a:p>
            <a:pPr marL="342900" indent="-342900">
              <a:defRPr/>
            </a:pPr>
            <a:endParaRPr lang="pl-PL" dirty="0"/>
          </a:p>
          <a:p>
            <a:pPr>
              <a:defRPr/>
            </a:pPr>
            <a:r>
              <a:rPr lang="pl-PL" sz="2000" dirty="0"/>
              <a:t>Julka Maciejak, Czerwińska Emilka,</a:t>
            </a:r>
          </a:p>
          <a:p>
            <a:pPr>
              <a:defRPr/>
            </a:pPr>
            <a:r>
              <a:rPr lang="pl-PL" sz="2000" dirty="0"/>
              <a:t> Marta Kowara, Kinga </a:t>
            </a:r>
            <a:r>
              <a:rPr lang="pl-PL" sz="2000" dirty="0" err="1"/>
              <a:t>Supera</a:t>
            </a:r>
            <a:r>
              <a:rPr lang="pl-PL" sz="2000" dirty="0"/>
              <a:t>, </a:t>
            </a:r>
          </a:p>
          <a:p>
            <a:pPr>
              <a:defRPr/>
            </a:pPr>
            <a:r>
              <a:rPr lang="pl-PL" sz="2000" dirty="0"/>
              <a:t>Piotrek Krawczyk, Miłosz </a:t>
            </a:r>
            <a:r>
              <a:rPr lang="pl-PL" sz="2000" dirty="0" err="1"/>
              <a:t>Skoneczny</a:t>
            </a:r>
            <a:r>
              <a:rPr lang="pl-PL" sz="2000" dirty="0"/>
              <a:t>, </a:t>
            </a:r>
          </a:p>
          <a:p>
            <a:pPr>
              <a:defRPr/>
            </a:pPr>
            <a:r>
              <a:rPr lang="pl-PL" sz="2000" dirty="0"/>
              <a:t>Kuba Kostrzewa, Piotr Zieliński, </a:t>
            </a:r>
          </a:p>
          <a:p>
            <a:pPr>
              <a:defRPr/>
            </a:pPr>
            <a:r>
              <a:rPr lang="pl-PL" sz="2000" dirty="0"/>
              <a:t>Paweł Zieliński, Szymon </a:t>
            </a:r>
            <a:r>
              <a:rPr lang="pl-PL" sz="2000" dirty="0" err="1"/>
              <a:t>Sobieszek</a:t>
            </a:r>
            <a:r>
              <a:rPr lang="pl-PL" sz="2000" dirty="0"/>
              <a:t>, </a:t>
            </a:r>
          </a:p>
          <a:p>
            <a:pPr>
              <a:defRPr/>
            </a:pPr>
            <a:r>
              <a:rPr lang="pl-PL" sz="2000" dirty="0"/>
              <a:t>Wojtek Gamoń, Bartłomiej Kazimierski</a:t>
            </a:r>
          </a:p>
          <a:p>
            <a:pPr>
              <a:defRPr/>
            </a:pPr>
            <a:endParaRPr lang="pl-PL" dirty="0"/>
          </a:p>
        </p:txBody>
      </p:sp>
      <p:pic>
        <p:nvPicPr>
          <p:cNvPr id="40969" name="Picture 9" descr="punkt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700" y="225901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23938" y="6000750"/>
            <a:ext cx="7219950" cy="400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Nauczyciel prowadzący: Monika Otyńska</a:t>
            </a:r>
          </a:p>
        </p:txBody>
      </p:sp>
    </p:spTree>
  </p:cSld>
  <p:clrMapOvr>
    <a:masterClrMapping/>
  </p:clrMapOvr>
  <p:transition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 build="allAtOnce" animBg="1"/>
      <p:bldP spid="40967" grpId="0" animBg="1" autoUpdateAnimBg="0"/>
      <p:bldP spid="40968" grpId="0" animBg="1" autoUpdateAnimBg="0"/>
      <p:bldP spid="40970" grpId="0" animBg="1" autoUpdateAnimBg="0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2104</Words>
  <Application>Microsoft Office PowerPoint</Application>
  <PresentationFormat>Pokaz na ekranie (4:3)</PresentationFormat>
  <Paragraphs>410</Paragraphs>
  <Slides>47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2" baseType="lpstr">
      <vt:lpstr>Arial</vt:lpstr>
      <vt:lpstr>Calibri</vt:lpstr>
      <vt:lpstr>Arial Unicode MS</vt:lpstr>
      <vt:lpstr>Projekt domyślny</vt:lpstr>
      <vt:lpstr>Obraz - mapa bitowa</vt:lpstr>
      <vt:lpstr> Najważniejsze  osiągnięcia uczniów  ZSO w Słupi  w roku szkolnym  2014 /2015  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krajowym</vt:lpstr>
      <vt:lpstr>Konkursy i zawody na szczeblu województwa</vt:lpstr>
      <vt:lpstr>Konkursy i zawody na szczeblu diecezji</vt:lpstr>
      <vt:lpstr>Konkursy i zawody na szczeblu diecezji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powiatu</vt:lpstr>
      <vt:lpstr>Konkursy i zawody na szczeblu gminy</vt:lpstr>
      <vt:lpstr>Konkursy i zawody na szczeblu gminy</vt:lpstr>
      <vt:lpstr>Konkursy i zawody na szczeblu gminy</vt:lpstr>
      <vt:lpstr>Konkursy i zawody na szczeblu gminy</vt:lpstr>
      <vt:lpstr>Konkursy i zawody na szczeblu gminy</vt:lpstr>
      <vt:lpstr>Konkursy i zawody na szczeblu gminy</vt:lpstr>
      <vt:lpstr>Konkursy i zawody na szczeblu gminy</vt:lpstr>
      <vt:lpstr>Konkursy i zawody na szczeblu gminy</vt:lpstr>
      <vt:lpstr>Konkursy i zawody na szczeblu gminy</vt:lpstr>
      <vt:lpstr>Konkursy i zawody na szczeblu gminy</vt:lpstr>
      <vt:lpstr>Koniec  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Najważniejsze osiągnięcia uczniów ZSO w Słupi  w roku szkolnym 2005/2006</dc:title>
  <dc:creator>Domownik</dc:creator>
  <cp:lastModifiedBy>Mateusz</cp:lastModifiedBy>
  <cp:revision>256</cp:revision>
  <dcterms:created xsi:type="dcterms:W3CDTF">2006-06-15T07:12:02Z</dcterms:created>
  <dcterms:modified xsi:type="dcterms:W3CDTF">2016-01-17T19:38:30Z</dcterms:modified>
</cp:coreProperties>
</file>